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60.jpg" ContentType="image/jpg"/>
  <Override PartName="/ppt/media/image61.jpg" ContentType="image/jpg"/>
  <Override PartName="/ppt/media/image63.jpg" ContentType="image/jpg"/>
  <Override PartName="/ppt/media/image64.jpg" ContentType="image/jpg"/>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9" r:id="rId3"/>
    <p:sldId id="257" r:id="rId4"/>
    <p:sldId id="290" r:id="rId5"/>
    <p:sldId id="1401" r:id="rId6"/>
    <p:sldId id="1402" r:id="rId7"/>
    <p:sldId id="405" r:id="rId8"/>
    <p:sldId id="269" r:id="rId9"/>
    <p:sldId id="1452" r:id="rId10"/>
    <p:sldId id="1454" r:id="rId11"/>
    <p:sldId id="344" r:id="rId12"/>
    <p:sldId id="479" r:id="rId13"/>
    <p:sldId id="480" r:id="rId14"/>
    <p:sldId id="1448" r:id="rId15"/>
    <p:sldId id="358" r:id="rId16"/>
    <p:sldId id="359" r:id="rId17"/>
    <p:sldId id="361" r:id="rId18"/>
    <p:sldId id="1450" r:id="rId19"/>
    <p:sldId id="343" r:id="rId20"/>
    <p:sldId id="351" r:id="rId21"/>
    <p:sldId id="356" r:id="rId22"/>
    <p:sldId id="355" r:id="rId23"/>
    <p:sldId id="349" r:id="rId24"/>
    <p:sldId id="350" r:id="rId25"/>
    <p:sldId id="1581" r:id="rId26"/>
    <p:sldId id="389" r:id="rId27"/>
    <p:sldId id="312" r:id="rId28"/>
    <p:sldId id="418" r:id="rId29"/>
    <p:sldId id="416" r:id="rId30"/>
    <p:sldId id="417" r:id="rId31"/>
    <p:sldId id="280" r:id="rId32"/>
    <p:sldId id="655" r:id="rId33"/>
    <p:sldId id="1457" r:id="rId34"/>
    <p:sldId id="289" r:id="rId35"/>
    <p:sldId id="1458" r:id="rId36"/>
    <p:sldId id="1597" r:id="rId37"/>
    <p:sldId id="580" r:id="rId38"/>
    <p:sldId id="1580" r:id="rId39"/>
    <p:sldId id="1559" r:id="rId40"/>
    <p:sldId id="1598" r:id="rId41"/>
    <p:sldId id="261"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E39"/>
    <a:srgbClr val="12ABDB"/>
    <a:srgbClr val="EBEDF4"/>
    <a:srgbClr val="1E5B9A"/>
    <a:srgbClr val="4701A7"/>
    <a:srgbClr val="D9E44E"/>
    <a:srgbClr val="EDF0F5"/>
    <a:srgbClr val="F3F4F9"/>
    <a:srgbClr val="66CC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20300" autoAdjust="0"/>
    <p:restoredTop sz="86433" autoAdjust="0"/>
  </p:normalViewPr>
  <p:slideViewPr>
    <p:cSldViewPr snapToGrid="0" snapToObjects="1">
      <p:cViewPr>
        <p:scale>
          <a:sx n="75" d="100"/>
          <a:sy n="75" d="100"/>
        </p:scale>
        <p:origin x="336" y="516"/>
      </p:cViewPr>
      <p:guideLst>
        <p:guide orient="horz" pos="2184"/>
        <p:guide pos="3864"/>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y Hall Bryant" userId="8451e38d-9036-4971-a9a8-fc61d7231eeb" providerId="ADAL" clId="{55F2FA46-620B-4BF1-9F2A-AEF473E9C388}"/>
    <pc:docChg chg="undo custSel delSld modSld">
      <pc:chgData name="Joy Hall Bryant" userId="8451e38d-9036-4971-a9a8-fc61d7231eeb" providerId="ADAL" clId="{55F2FA46-620B-4BF1-9F2A-AEF473E9C388}" dt="2018-10-10T01:13:22.887" v="3689" actId="207"/>
      <pc:docMkLst>
        <pc:docMk/>
      </pc:docMkLst>
      <pc:sldChg chg="modSp">
        <pc:chgData name="Joy Hall Bryant" userId="8451e38d-9036-4971-a9a8-fc61d7231eeb" providerId="ADAL" clId="{55F2FA46-620B-4BF1-9F2A-AEF473E9C388}" dt="2018-10-10T00:40:07.278" v="57" actId="121"/>
        <pc:sldMkLst>
          <pc:docMk/>
          <pc:sldMk cId="1568543201" sldId="256"/>
        </pc:sldMkLst>
        <pc:spChg chg="mod">
          <ac:chgData name="Joy Hall Bryant" userId="8451e38d-9036-4971-a9a8-fc61d7231eeb" providerId="ADAL" clId="{55F2FA46-620B-4BF1-9F2A-AEF473E9C388}" dt="2018-10-10T00:40:07.278" v="57" actId="121"/>
          <ac:spMkLst>
            <pc:docMk/>
            <pc:sldMk cId="1568543201" sldId="256"/>
            <ac:spMk id="2" creationId="{C6FC0AD1-FC3A-49CA-A334-282AE12A2841}"/>
          </ac:spMkLst>
        </pc:spChg>
        <pc:spChg chg="mod">
          <ac:chgData name="Joy Hall Bryant" userId="8451e38d-9036-4971-a9a8-fc61d7231eeb" providerId="ADAL" clId="{55F2FA46-620B-4BF1-9F2A-AEF473E9C388}" dt="2018-10-10T00:39:36.734" v="42"/>
          <ac:spMkLst>
            <pc:docMk/>
            <pc:sldMk cId="1568543201" sldId="256"/>
            <ac:spMk id="5" creationId="{4223D3E4-A3A3-43C2-B80C-24D6283730FE}"/>
          </ac:spMkLst>
        </pc:spChg>
      </pc:sldChg>
      <pc:sldChg chg="addSp delSp modSp">
        <pc:chgData name="Joy Hall Bryant" userId="8451e38d-9036-4971-a9a8-fc61d7231eeb" providerId="ADAL" clId="{55F2FA46-620B-4BF1-9F2A-AEF473E9C388}" dt="2018-10-10T01:10:16.102" v="3579" actId="1076"/>
        <pc:sldMkLst>
          <pc:docMk/>
          <pc:sldMk cId="3069042871" sldId="259"/>
        </pc:sldMkLst>
        <pc:spChg chg="add mod">
          <ac:chgData name="Joy Hall Bryant" userId="8451e38d-9036-4971-a9a8-fc61d7231eeb" providerId="ADAL" clId="{55F2FA46-620B-4BF1-9F2A-AEF473E9C388}" dt="2018-10-10T01:10:16.102" v="3579" actId="1076"/>
          <ac:spMkLst>
            <pc:docMk/>
            <pc:sldMk cId="3069042871" sldId="259"/>
            <ac:spMk id="2" creationId="{25AB2399-568C-400A-99D2-D72AD72C412C}"/>
          </ac:spMkLst>
        </pc:spChg>
        <pc:spChg chg="add del mod">
          <ac:chgData name="Joy Hall Bryant" userId="8451e38d-9036-4971-a9a8-fc61d7231eeb" providerId="ADAL" clId="{55F2FA46-620B-4BF1-9F2A-AEF473E9C388}" dt="2018-10-10T01:10:05.140" v="3576" actId="478"/>
          <ac:spMkLst>
            <pc:docMk/>
            <pc:sldMk cId="3069042871" sldId="259"/>
            <ac:spMk id="3" creationId="{E5667A11-84D2-4F44-8983-6C4C7A707524}"/>
          </ac:spMkLst>
        </pc:spChg>
        <pc:spChg chg="del">
          <ac:chgData name="Joy Hall Bryant" userId="8451e38d-9036-4971-a9a8-fc61d7231eeb" providerId="ADAL" clId="{55F2FA46-620B-4BF1-9F2A-AEF473E9C388}" dt="2018-10-10T01:10:02.147" v="3575" actId="478"/>
          <ac:spMkLst>
            <pc:docMk/>
            <pc:sldMk cId="3069042871" sldId="259"/>
            <ac:spMk id="7" creationId="{A8D2FD61-3F48-164A-AE40-D4BBAAD8B011}"/>
          </ac:spMkLst>
        </pc:spChg>
        <pc:spChg chg="del mod">
          <ac:chgData name="Joy Hall Bryant" userId="8451e38d-9036-4971-a9a8-fc61d7231eeb" providerId="ADAL" clId="{55F2FA46-620B-4BF1-9F2A-AEF473E9C388}" dt="2018-10-10T00:40:59.607" v="59" actId="478"/>
          <ac:spMkLst>
            <pc:docMk/>
            <pc:sldMk cId="3069042871" sldId="259"/>
            <ac:spMk id="13" creationId="{F37AA8AB-BC77-914B-8D90-64D1FF4A57EE}"/>
          </ac:spMkLst>
        </pc:spChg>
        <pc:spChg chg="del">
          <ac:chgData name="Joy Hall Bryant" userId="8451e38d-9036-4971-a9a8-fc61d7231eeb" providerId="ADAL" clId="{55F2FA46-620B-4BF1-9F2A-AEF473E9C388}" dt="2018-10-10T00:41:03.546" v="60" actId="478"/>
          <ac:spMkLst>
            <pc:docMk/>
            <pc:sldMk cId="3069042871" sldId="259"/>
            <ac:spMk id="19" creationId="{B5F94D97-6174-446D-88F0-6BE8A2B7DC87}"/>
          </ac:spMkLst>
        </pc:spChg>
        <pc:spChg chg="del">
          <ac:chgData name="Joy Hall Bryant" userId="8451e38d-9036-4971-a9a8-fc61d7231eeb" providerId="ADAL" clId="{55F2FA46-620B-4BF1-9F2A-AEF473E9C388}" dt="2018-10-10T00:41:43.017" v="62" actId="478"/>
          <ac:spMkLst>
            <pc:docMk/>
            <pc:sldMk cId="3069042871" sldId="259"/>
            <ac:spMk id="20" creationId="{E270654A-5A83-4E6D-BDAA-4049953079B4}"/>
          </ac:spMkLst>
        </pc:spChg>
      </pc:sldChg>
      <pc:sldChg chg="addSp modSp">
        <pc:chgData name="Joy Hall Bryant" userId="8451e38d-9036-4971-a9a8-fc61d7231eeb" providerId="ADAL" clId="{55F2FA46-620B-4BF1-9F2A-AEF473E9C388}" dt="2018-10-10T01:07:47.149" v="3154" actId="14100"/>
        <pc:sldMkLst>
          <pc:docMk/>
          <pc:sldMk cId="752994247" sldId="261"/>
        </pc:sldMkLst>
        <pc:spChg chg="add mod">
          <ac:chgData name="Joy Hall Bryant" userId="8451e38d-9036-4971-a9a8-fc61d7231eeb" providerId="ADAL" clId="{55F2FA46-620B-4BF1-9F2A-AEF473E9C388}" dt="2018-10-10T01:07:47.149" v="3154" actId="14100"/>
          <ac:spMkLst>
            <pc:docMk/>
            <pc:sldMk cId="752994247" sldId="261"/>
            <ac:spMk id="2" creationId="{2F65AC18-8008-4CDE-98DD-AFBAD05B15AD}"/>
          </ac:spMkLst>
        </pc:spChg>
      </pc:sldChg>
      <pc:sldChg chg="modSp">
        <pc:chgData name="Joy Hall Bryant" userId="8451e38d-9036-4971-a9a8-fc61d7231eeb" providerId="ADAL" clId="{55F2FA46-620B-4BF1-9F2A-AEF473E9C388}" dt="2018-10-10T01:04:47.030" v="2948" actId="962"/>
        <pc:sldMkLst>
          <pc:docMk/>
          <pc:sldMk cId="121968646" sldId="289"/>
        </pc:sldMkLst>
        <pc:spChg chg="mod">
          <ac:chgData name="Joy Hall Bryant" userId="8451e38d-9036-4971-a9a8-fc61d7231eeb" providerId="ADAL" clId="{55F2FA46-620B-4BF1-9F2A-AEF473E9C388}" dt="2018-10-10T01:00:26.517" v="2360" actId="962"/>
          <ac:spMkLst>
            <pc:docMk/>
            <pc:sldMk cId="121968646" sldId="289"/>
            <ac:spMk id="21" creationId="{9AACA4F9-F02E-4A53-9442-CF9F903371C9}"/>
          </ac:spMkLst>
        </pc:spChg>
        <pc:grpChg chg="mod">
          <ac:chgData name="Joy Hall Bryant" userId="8451e38d-9036-4971-a9a8-fc61d7231eeb" providerId="ADAL" clId="{55F2FA46-620B-4BF1-9F2A-AEF473E9C388}" dt="2018-10-10T01:03:39.641" v="2786" actId="962"/>
          <ac:grpSpMkLst>
            <pc:docMk/>
            <pc:sldMk cId="121968646" sldId="289"/>
            <ac:grpSpMk id="3" creationId="{BD3CF900-A63C-4F95-B250-50FD65557BBE}"/>
          </ac:grpSpMkLst>
        </pc:grpChg>
        <pc:grpChg chg="mod">
          <ac:chgData name="Joy Hall Bryant" userId="8451e38d-9036-4971-a9a8-fc61d7231eeb" providerId="ADAL" clId="{55F2FA46-620B-4BF1-9F2A-AEF473E9C388}" dt="2018-10-10T01:02:47.654" v="2580" actId="962"/>
          <ac:grpSpMkLst>
            <pc:docMk/>
            <pc:sldMk cId="121968646" sldId="289"/>
            <ac:grpSpMk id="4" creationId="{343CCE5A-47ED-42B5-A728-C14C6FE780E0}"/>
          </ac:grpSpMkLst>
        </pc:grpChg>
        <pc:picChg chg="mod">
          <ac:chgData name="Joy Hall Bryant" userId="8451e38d-9036-4971-a9a8-fc61d7231eeb" providerId="ADAL" clId="{55F2FA46-620B-4BF1-9F2A-AEF473E9C388}" dt="2018-10-10T01:04:36.996" v="2908" actId="962"/>
          <ac:picMkLst>
            <pc:docMk/>
            <pc:sldMk cId="121968646" sldId="289"/>
            <ac:picMk id="5" creationId="{008F3A3C-E4D3-4273-979C-6A6058185871}"/>
          </ac:picMkLst>
        </pc:picChg>
        <pc:picChg chg="mod">
          <ac:chgData name="Joy Hall Bryant" userId="8451e38d-9036-4971-a9a8-fc61d7231eeb" providerId="ADAL" clId="{55F2FA46-620B-4BF1-9F2A-AEF473E9C388}" dt="2018-10-10T01:02:59.561" v="2616" actId="962"/>
          <ac:picMkLst>
            <pc:docMk/>
            <pc:sldMk cId="121968646" sldId="289"/>
            <ac:picMk id="7" creationId="{331463E5-94BF-4A94-9A35-CBC992E51AF3}"/>
          </ac:picMkLst>
        </pc:picChg>
        <pc:picChg chg="mod">
          <ac:chgData name="Joy Hall Bryant" userId="8451e38d-9036-4971-a9a8-fc61d7231eeb" providerId="ADAL" clId="{55F2FA46-620B-4BF1-9F2A-AEF473E9C388}" dt="2018-10-10T01:04:47.030" v="2948" actId="962"/>
          <ac:picMkLst>
            <pc:docMk/>
            <pc:sldMk cId="121968646" sldId="289"/>
            <ac:picMk id="9" creationId="{9B2B0B0E-ECA8-4770-BC13-DED96401DEF4}"/>
          </ac:picMkLst>
        </pc:picChg>
        <pc:picChg chg="mod">
          <ac:chgData name="Joy Hall Bryant" userId="8451e38d-9036-4971-a9a8-fc61d7231eeb" providerId="ADAL" clId="{55F2FA46-620B-4BF1-9F2A-AEF473E9C388}" dt="2018-10-10T01:03:07.476" v="2646" actId="962"/>
          <ac:picMkLst>
            <pc:docMk/>
            <pc:sldMk cId="121968646" sldId="289"/>
            <ac:picMk id="12" creationId="{4603D87C-269D-4EE2-9E6A-E22A04942A0F}"/>
          </ac:picMkLst>
        </pc:picChg>
        <pc:picChg chg="mod">
          <ac:chgData name="Joy Hall Bryant" userId="8451e38d-9036-4971-a9a8-fc61d7231eeb" providerId="ADAL" clId="{55F2FA46-620B-4BF1-9F2A-AEF473E9C388}" dt="2018-10-10T01:03:16.237" v="2684" actId="962"/>
          <ac:picMkLst>
            <pc:docMk/>
            <pc:sldMk cId="121968646" sldId="289"/>
            <ac:picMk id="14" creationId="{0F443FC4-D0B7-4A06-A4D1-D1142928AF9F}"/>
          </ac:picMkLst>
        </pc:picChg>
        <pc:picChg chg="mod">
          <ac:chgData name="Joy Hall Bryant" userId="8451e38d-9036-4971-a9a8-fc61d7231eeb" providerId="ADAL" clId="{55F2FA46-620B-4BF1-9F2A-AEF473E9C388}" dt="2018-10-10T01:03:31.701" v="2758" actId="962"/>
          <ac:picMkLst>
            <pc:docMk/>
            <pc:sldMk cId="121968646" sldId="289"/>
            <ac:picMk id="17" creationId="{740204C4-AD95-4210-A167-0F8E0625CADF}"/>
          </ac:picMkLst>
        </pc:picChg>
        <pc:picChg chg="mod">
          <ac:chgData name="Joy Hall Bryant" userId="8451e38d-9036-4971-a9a8-fc61d7231eeb" providerId="ADAL" clId="{55F2FA46-620B-4BF1-9F2A-AEF473E9C388}" dt="2018-10-10T01:03:45.154" v="2806" actId="962"/>
          <ac:picMkLst>
            <pc:docMk/>
            <pc:sldMk cId="121968646" sldId="289"/>
            <ac:picMk id="19" creationId="{2A36E21F-BBBA-4CDD-BDCB-D424C28A69C7}"/>
          </ac:picMkLst>
        </pc:picChg>
        <pc:picChg chg="mod">
          <ac:chgData name="Joy Hall Bryant" userId="8451e38d-9036-4971-a9a8-fc61d7231eeb" providerId="ADAL" clId="{55F2FA46-620B-4BF1-9F2A-AEF473E9C388}" dt="2018-10-10T01:03:24.606" v="2724" actId="962"/>
          <ac:picMkLst>
            <pc:docMk/>
            <pc:sldMk cId="121968646" sldId="289"/>
            <ac:picMk id="20" creationId="{D48D61D1-ED77-4B53-82CA-D07AACA003C4}"/>
          </ac:picMkLst>
        </pc:picChg>
      </pc:sldChg>
      <pc:sldChg chg="addSp delSp modSp">
        <pc:chgData name="Joy Hall Bryant" userId="8451e38d-9036-4971-a9a8-fc61d7231eeb" providerId="ADAL" clId="{55F2FA46-620B-4BF1-9F2A-AEF473E9C388}" dt="2018-10-10T00:44:28.319" v="146" actId="962"/>
        <pc:sldMkLst>
          <pc:docMk/>
          <pc:sldMk cId="3164757142" sldId="290"/>
        </pc:sldMkLst>
        <pc:spChg chg="add del">
          <ac:chgData name="Joy Hall Bryant" userId="8451e38d-9036-4971-a9a8-fc61d7231eeb" providerId="ADAL" clId="{55F2FA46-620B-4BF1-9F2A-AEF473E9C388}" dt="2018-10-10T00:41:51.729" v="65" actId="478"/>
          <ac:spMkLst>
            <pc:docMk/>
            <pc:sldMk cId="3164757142" sldId="290"/>
            <ac:spMk id="6" creationId="{00000000-0000-0000-0000-000000000000}"/>
          </ac:spMkLst>
        </pc:spChg>
        <pc:grpChg chg="add del mod">
          <ac:chgData name="Joy Hall Bryant" userId="8451e38d-9036-4971-a9a8-fc61d7231eeb" providerId="ADAL" clId="{55F2FA46-620B-4BF1-9F2A-AEF473E9C388}" dt="2018-10-10T00:44:14.079" v="110" actId="962"/>
          <ac:grpSpMkLst>
            <pc:docMk/>
            <pc:sldMk cId="3164757142" sldId="290"/>
            <ac:grpSpMk id="17" creationId="{92F631F1-04C7-479E-B9D4-2E58470DA8E5}"/>
          </ac:grpSpMkLst>
        </pc:grpChg>
        <pc:picChg chg="mod">
          <ac:chgData name="Joy Hall Bryant" userId="8451e38d-9036-4971-a9a8-fc61d7231eeb" providerId="ADAL" clId="{55F2FA46-620B-4BF1-9F2A-AEF473E9C388}" dt="2018-10-10T00:44:28.319" v="146" actId="962"/>
          <ac:picMkLst>
            <pc:docMk/>
            <pc:sldMk cId="3164757142" sldId="290"/>
            <ac:picMk id="16" creationId="{E8094F1D-4373-427D-93E8-C07FD3AF1549}"/>
          </ac:picMkLst>
        </pc:picChg>
      </pc:sldChg>
      <pc:sldChg chg="addSp delSp modSp">
        <pc:chgData name="Joy Hall Bryant" userId="8451e38d-9036-4971-a9a8-fc61d7231eeb" providerId="ADAL" clId="{55F2FA46-620B-4BF1-9F2A-AEF473E9C388}" dt="2018-10-10T00:58:31.015" v="2098" actId="962"/>
        <pc:sldMkLst>
          <pc:docMk/>
          <pc:sldMk cId="3088739674" sldId="343"/>
        </pc:sldMkLst>
        <pc:spChg chg="add del mod">
          <ac:chgData name="Joy Hall Bryant" userId="8451e38d-9036-4971-a9a8-fc61d7231eeb" providerId="ADAL" clId="{55F2FA46-620B-4BF1-9F2A-AEF473E9C388}" dt="2018-10-10T00:58:10.141" v="2042" actId="962"/>
          <ac:spMkLst>
            <pc:docMk/>
            <pc:sldMk cId="3088739674" sldId="343"/>
            <ac:spMk id="7" creationId="{ECA2A70E-CF44-4AEC-8557-192E6DD2D695}"/>
          </ac:spMkLst>
        </pc:spChg>
        <pc:picChg chg="mod">
          <ac:chgData name="Joy Hall Bryant" userId="8451e38d-9036-4971-a9a8-fc61d7231eeb" providerId="ADAL" clId="{55F2FA46-620B-4BF1-9F2A-AEF473E9C388}" dt="2018-10-10T00:58:31.015" v="2098" actId="962"/>
          <ac:picMkLst>
            <pc:docMk/>
            <pc:sldMk cId="3088739674" sldId="343"/>
            <ac:picMk id="3" creationId="{1D08AC37-C2D5-40D9-BEFA-20AB44DB9384}"/>
          </ac:picMkLst>
        </pc:picChg>
      </pc:sldChg>
      <pc:sldChg chg="addSp delSp modSp">
        <pc:chgData name="Joy Hall Bryant" userId="8451e38d-9036-4971-a9a8-fc61d7231eeb" providerId="ADAL" clId="{55F2FA46-620B-4BF1-9F2A-AEF473E9C388}" dt="2018-10-10T01:11:26.515" v="3639" actId="962"/>
        <pc:sldMkLst>
          <pc:docMk/>
          <pc:sldMk cId="846643030" sldId="344"/>
        </pc:sldMkLst>
        <pc:spChg chg="mod">
          <ac:chgData name="Joy Hall Bryant" userId="8451e38d-9036-4971-a9a8-fc61d7231eeb" providerId="ADAL" clId="{55F2FA46-620B-4BF1-9F2A-AEF473E9C388}" dt="2018-10-10T00:53:48.830" v="1464" actId="962"/>
          <ac:spMkLst>
            <pc:docMk/>
            <pc:sldMk cId="846643030" sldId="344"/>
            <ac:spMk id="53" creationId="{3AA3C489-50FC-4267-B2F9-34EDBA6EB2EA}"/>
          </ac:spMkLst>
        </pc:spChg>
        <pc:spChg chg="mod">
          <ac:chgData name="Joy Hall Bryant" userId="8451e38d-9036-4971-a9a8-fc61d7231eeb" providerId="ADAL" clId="{55F2FA46-620B-4BF1-9F2A-AEF473E9C388}" dt="2018-10-10T00:53:59.444" v="1478" actId="962"/>
          <ac:spMkLst>
            <pc:docMk/>
            <pc:sldMk cId="846643030" sldId="344"/>
            <ac:spMk id="54" creationId="{6DD7497C-C823-4BE0-9B42-368145555F87}"/>
          </ac:spMkLst>
        </pc:spChg>
        <pc:spChg chg="mod">
          <ac:chgData name="Joy Hall Bryant" userId="8451e38d-9036-4971-a9a8-fc61d7231eeb" providerId="ADAL" clId="{55F2FA46-620B-4BF1-9F2A-AEF473E9C388}" dt="2018-10-10T00:54:07.448" v="1510" actId="962"/>
          <ac:spMkLst>
            <pc:docMk/>
            <pc:sldMk cId="846643030" sldId="344"/>
            <ac:spMk id="55" creationId="{83AF8393-1BB4-4C7B-8A6E-B662175DDE60}"/>
          </ac:spMkLst>
        </pc:spChg>
        <pc:grpChg chg="mod">
          <ac:chgData name="Joy Hall Bryant" userId="8451e38d-9036-4971-a9a8-fc61d7231eeb" providerId="ADAL" clId="{55F2FA46-620B-4BF1-9F2A-AEF473E9C388}" dt="2018-10-10T00:52:57.596" v="1428" actId="962"/>
          <ac:grpSpMkLst>
            <pc:docMk/>
            <pc:sldMk cId="846643030" sldId="344"/>
            <ac:grpSpMk id="6" creationId="{00000000-0000-0000-0000-000000000000}"/>
          </ac:grpSpMkLst>
        </pc:grpChg>
        <pc:grpChg chg="mod">
          <ac:chgData name="Joy Hall Bryant" userId="8451e38d-9036-4971-a9a8-fc61d7231eeb" providerId="ADAL" clId="{55F2FA46-620B-4BF1-9F2A-AEF473E9C388}" dt="2018-10-10T00:51:31.653" v="1148" actId="962"/>
          <ac:grpSpMkLst>
            <pc:docMk/>
            <pc:sldMk cId="846643030" sldId="344"/>
            <ac:grpSpMk id="23" creationId="{00000000-0000-0000-0000-000000000000}"/>
          </ac:grpSpMkLst>
        </pc:grpChg>
        <pc:grpChg chg="mod">
          <ac:chgData name="Joy Hall Bryant" userId="8451e38d-9036-4971-a9a8-fc61d7231eeb" providerId="ADAL" clId="{55F2FA46-620B-4BF1-9F2A-AEF473E9C388}" dt="2018-10-10T00:53:42.086" v="1450" actId="962"/>
          <ac:grpSpMkLst>
            <pc:docMk/>
            <pc:sldMk cId="846643030" sldId="344"/>
            <ac:grpSpMk id="56" creationId="{8B442D19-1A82-4466-AC4D-866DD6357DE3}"/>
          </ac:grpSpMkLst>
        </pc:grpChg>
        <pc:picChg chg="mod">
          <ac:chgData name="Joy Hall Bryant" userId="8451e38d-9036-4971-a9a8-fc61d7231eeb" providerId="ADAL" clId="{55F2FA46-620B-4BF1-9F2A-AEF473E9C388}" dt="2018-10-10T00:51:55.258" v="1268" actId="962"/>
          <ac:picMkLst>
            <pc:docMk/>
            <pc:sldMk cId="846643030" sldId="344"/>
            <ac:picMk id="15" creationId="{00000000-0000-0000-0000-000000000000}"/>
          </ac:picMkLst>
        </pc:picChg>
        <pc:picChg chg="mod">
          <ac:chgData name="Joy Hall Bryant" userId="8451e38d-9036-4971-a9a8-fc61d7231eeb" providerId="ADAL" clId="{55F2FA46-620B-4BF1-9F2A-AEF473E9C388}" dt="2018-10-10T00:52:11.146" v="1288" actId="962"/>
          <ac:picMkLst>
            <pc:docMk/>
            <pc:sldMk cId="846643030" sldId="344"/>
            <ac:picMk id="19" creationId="{00000000-0000-0000-0000-000000000000}"/>
          </ac:picMkLst>
        </pc:picChg>
        <pc:picChg chg="add mod">
          <ac:chgData name="Joy Hall Bryant" userId="8451e38d-9036-4971-a9a8-fc61d7231eeb" providerId="ADAL" clId="{55F2FA46-620B-4BF1-9F2A-AEF473E9C388}" dt="2018-10-10T00:54:53.041" v="1544" actId="1076"/>
          <ac:picMkLst>
            <pc:docMk/>
            <pc:sldMk cId="846643030" sldId="344"/>
            <ac:picMk id="29" creationId="{2E64C93C-BAFC-4477-A9B9-096A2EC44A03}"/>
          </ac:picMkLst>
        </pc:picChg>
        <pc:picChg chg="add mod">
          <ac:chgData name="Joy Hall Bryant" userId="8451e38d-9036-4971-a9a8-fc61d7231eeb" providerId="ADAL" clId="{55F2FA46-620B-4BF1-9F2A-AEF473E9C388}" dt="2018-10-10T00:54:58.599" v="1546" actId="1076"/>
          <ac:picMkLst>
            <pc:docMk/>
            <pc:sldMk cId="846643030" sldId="344"/>
            <ac:picMk id="30" creationId="{902B5AC2-3223-46B6-B7E7-1FB7F7C69FAF}"/>
          </ac:picMkLst>
        </pc:picChg>
        <pc:picChg chg="add mod">
          <ac:chgData name="Joy Hall Bryant" userId="8451e38d-9036-4971-a9a8-fc61d7231eeb" providerId="ADAL" clId="{55F2FA46-620B-4BF1-9F2A-AEF473E9C388}" dt="2018-10-10T00:55:07.324" v="1549" actId="1076"/>
          <ac:picMkLst>
            <pc:docMk/>
            <pc:sldMk cId="846643030" sldId="344"/>
            <ac:picMk id="31" creationId="{17411E7D-BD44-4252-A3AA-6960EF0104D1}"/>
          </ac:picMkLst>
        </pc:picChg>
        <pc:picChg chg="mod">
          <ac:chgData name="Joy Hall Bryant" userId="8451e38d-9036-4971-a9a8-fc61d7231eeb" providerId="ADAL" clId="{55F2FA46-620B-4BF1-9F2A-AEF473E9C388}" dt="2018-10-10T00:52:20.610" v="1316" actId="962"/>
          <ac:picMkLst>
            <pc:docMk/>
            <pc:sldMk cId="846643030" sldId="344"/>
            <ac:picMk id="32" creationId="{2215F7C2-78F3-4DB2-8162-FB2051B6F801}"/>
          </ac:picMkLst>
        </pc:picChg>
        <pc:picChg chg="add mod">
          <ac:chgData name="Joy Hall Bryant" userId="8451e38d-9036-4971-a9a8-fc61d7231eeb" providerId="ADAL" clId="{55F2FA46-620B-4BF1-9F2A-AEF473E9C388}" dt="2018-10-10T00:55:15.443" v="1552" actId="1076"/>
          <ac:picMkLst>
            <pc:docMk/>
            <pc:sldMk cId="846643030" sldId="344"/>
            <ac:picMk id="33" creationId="{0B12B21A-6FCB-4A14-A724-18C3E4843997}"/>
          </ac:picMkLst>
        </pc:picChg>
        <pc:picChg chg="mod">
          <ac:chgData name="Joy Hall Bryant" userId="8451e38d-9036-4971-a9a8-fc61d7231eeb" providerId="ADAL" clId="{55F2FA46-620B-4BF1-9F2A-AEF473E9C388}" dt="2018-10-10T00:52:32.151" v="1344" actId="962"/>
          <ac:picMkLst>
            <pc:docMk/>
            <pc:sldMk cId="846643030" sldId="344"/>
            <ac:picMk id="38" creationId="{DCCBBAF0-90CE-4B3F-AAAF-088F9D147C19}"/>
          </ac:picMkLst>
        </pc:picChg>
        <pc:picChg chg="mod">
          <ac:chgData name="Joy Hall Bryant" userId="8451e38d-9036-4971-a9a8-fc61d7231eeb" providerId="ADAL" clId="{55F2FA46-620B-4BF1-9F2A-AEF473E9C388}" dt="2018-10-10T00:52:44.074" v="1362" actId="962"/>
          <ac:picMkLst>
            <pc:docMk/>
            <pc:sldMk cId="846643030" sldId="344"/>
            <ac:picMk id="40" creationId="{AFE0F023-44CD-41EF-8069-C9A0AF179B90}"/>
          </ac:picMkLst>
        </pc:picChg>
        <pc:picChg chg="mod">
          <ac:chgData name="Joy Hall Bryant" userId="8451e38d-9036-4971-a9a8-fc61d7231eeb" providerId="ADAL" clId="{55F2FA46-620B-4BF1-9F2A-AEF473E9C388}" dt="2018-10-10T00:53:06.684" v="1440" actId="962"/>
          <ac:picMkLst>
            <pc:docMk/>
            <pc:sldMk cId="846643030" sldId="344"/>
            <ac:picMk id="45" creationId="{C5F9A025-F8DB-44FE-A199-DF15EA0FBC55}"/>
          </ac:picMkLst>
        </pc:picChg>
        <pc:picChg chg="del">
          <ac:chgData name="Joy Hall Bryant" userId="8451e38d-9036-4971-a9a8-fc61d7231eeb" providerId="ADAL" clId="{55F2FA46-620B-4BF1-9F2A-AEF473E9C388}" dt="2018-10-10T00:54:42.090" v="1541" actId="478"/>
          <ac:picMkLst>
            <pc:docMk/>
            <pc:sldMk cId="846643030" sldId="344"/>
            <ac:picMk id="46" creationId="{09443919-B1E8-4F6A-8462-CCD964633709}"/>
          </ac:picMkLst>
        </pc:picChg>
        <pc:picChg chg="mod">
          <ac:chgData name="Joy Hall Bryant" userId="8451e38d-9036-4971-a9a8-fc61d7231eeb" providerId="ADAL" clId="{55F2FA46-620B-4BF1-9F2A-AEF473E9C388}" dt="2018-10-10T00:54:31.798" v="1532" actId="962"/>
          <ac:picMkLst>
            <pc:docMk/>
            <pc:sldMk cId="846643030" sldId="344"/>
            <ac:picMk id="47" creationId="{06761D1B-6BFB-4BE1-9832-BBCE99C2F6BC}"/>
          </ac:picMkLst>
        </pc:picChg>
        <pc:picChg chg="del">
          <ac:chgData name="Joy Hall Bryant" userId="8451e38d-9036-4971-a9a8-fc61d7231eeb" providerId="ADAL" clId="{55F2FA46-620B-4BF1-9F2A-AEF473E9C388}" dt="2018-10-10T00:54:43.030" v="1542" actId="478"/>
          <ac:picMkLst>
            <pc:docMk/>
            <pc:sldMk cId="846643030" sldId="344"/>
            <ac:picMk id="60" creationId="{C136E67D-0E1C-4984-A646-E6A8EF2E68D1}"/>
          </ac:picMkLst>
        </pc:picChg>
        <pc:picChg chg="mod">
          <ac:chgData name="Joy Hall Bryant" userId="8451e38d-9036-4971-a9a8-fc61d7231eeb" providerId="ADAL" clId="{55F2FA46-620B-4BF1-9F2A-AEF473E9C388}" dt="2018-10-10T00:54:36.742" v="1540" actId="962"/>
          <ac:picMkLst>
            <pc:docMk/>
            <pc:sldMk cId="846643030" sldId="344"/>
            <ac:picMk id="61" creationId="{ED196ED9-DF24-4BE8-9C44-D0E19A605DE2}"/>
          </ac:picMkLst>
        </pc:picChg>
        <pc:picChg chg="del">
          <ac:chgData name="Joy Hall Bryant" userId="8451e38d-9036-4971-a9a8-fc61d7231eeb" providerId="ADAL" clId="{55F2FA46-620B-4BF1-9F2A-AEF473E9C388}" dt="2018-10-10T00:55:02.816" v="1547" actId="478"/>
          <ac:picMkLst>
            <pc:docMk/>
            <pc:sldMk cId="846643030" sldId="344"/>
            <ac:picMk id="62" creationId="{33F77D34-A65D-433E-8A02-5C8C67688D2B}"/>
          </ac:picMkLst>
        </pc:picChg>
        <pc:picChg chg="del mod">
          <ac:chgData name="Joy Hall Bryant" userId="8451e38d-9036-4971-a9a8-fc61d7231eeb" providerId="ADAL" clId="{55F2FA46-620B-4BF1-9F2A-AEF473E9C388}" dt="2018-10-10T00:55:08.958" v="1550" actId="478"/>
          <ac:picMkLst>
            <pc:docMk/>
            <pc:sldMk cId="846643030" sldId="344"/>
            <ac:picMk id="63" creationId="{595F5842-F025-4F6D-ACA9-2E06B42AB90E}"/>
          </ac:picMkLst>
        </pc:picChg>
        <pc:picChg chg="mod">
          <ac:chgData name="Joy Hall Bryant" userId="8451e38d-9036-4971-a9a8-fc61d7231eeb" providerId="ADAL" clId="{55F2FA46-620B-4BF1-9F2A-AEF473E9C388}" dt="2018-10-10T01:11:26.515" v="3639" actId="962"/>
          <ac:picMkLst>
            <pc:docMk/>
            <pc:sldMk cId="846643030" sldId="344"/>
            <ac:picMk id="69" creationId="{CDDCEE88-8B5A-47F7-8731-2A4384BB63BA}"/>
          </ac:picMkLst>
        </pc:picChg>
      </pc:sldChg>
      <pc:sldChg chg="addSp delSp modSp">
        <pc:chgData name="Joy Hall Bryant" userId="8451e38d-9036-4971-a9a8-fc61d7231eeb" providerId="ADAL" clId="{55F2FA46-620B-4BF1-9F2A-AEF473E9C388}" dt="2018-10-10T00:59:50.032" v="2334" actId="962"/>
        <pc:sldMkLst>
          <pc:docMk/>
          <pc:sldMk cId="335619502" sldId="349"/>
        </pc:sldMkLst>
        <pc:spChg chg="mod">
          <ac:chgData name="Joy Hall Bryant" userId="8451e38d-9036-4971-a9a8-fc61d7231eeb" providerId="ADAL" clId="{55F2FA46-620B-4BF1-9F2A-AEF473E9C388}" dt="2018-10-10T00:59:10.594" v="2236" actId="962"/>
          <ac:spMkLst>
            <pc:docMk/>
            <pc:sldMk cId="335619502" sldId="349"/>
            <ac:spMk id="4" creationId="{A553ED25-9E15-419E-8A88-2206C8331FE9}"/>
          </ac:spMkLst>
        </pc:spChg>
        <pc:spChg chg="mod">
          <ac:chgData name="Joy Hall Bryant" userId="8451e38d-9036-4971-a9a8-fc61d7231eeb" providerId="ADAL" clId="{55F2FA46-620B-4BF1-9F2A-AEF473E9C388}" dt="2018-10-10T00:59:13.011" v="2238" actId="962"/>
          <ac:spMkLst>
            <pc:docMk/>
            <pc:sldMk cId="335619502" sldId="349"/>
            <ac:spMk id="6" creationId="{3781104D-7AD3-48FD-A8DC-5DAE6B3B89E4}"/>
          </ac:spMkLst>
        </pc:spChg>
        <pc:spChg chg="mod">
          <ac:chgData name="Joy Hall Bryant" userId="8451e38d-9036-4971-a9a8-fc61d7231eeb" providerId="ADAL" clId="{55F2FA46-620B-4BF1-9F2A-AEF473E9C388}" dt="2018-10-10T00:59:17.351" v="2242" actId="962"/>
          <ac:spMkLst>
            <pc:docMk/>
            <pc:sldMk cId="335619502" sldId="349"/>
            <ac:spMk id="7" creationId="{8F061647-C01F-4F8F-A79C-F7361AAE9F9F}"/>
          </ac:spMkLst>
        </pc:spChg>
        <pc:spChg chg="add del mod">
          <ac:chgData name="Joy Hall Bryant" userId="8451e38d-9036-4971-a9a8-fc61d7231eeb" providerId="ADAL" clId="{55F2FA46-620B-4BF1-9F2A-AEF473E9C388}" dt="2018-10-10T00:59:40.561" v="2330" actId="962"/>
          <ac:spMkLst>
            <pc:docMk/>
            <pc:sldMk cId="335619502" sldId="349"/>
            <ac:spMk id="12" creationId="{3FC3B5D8-FBC8-400E-BCE6-3F1F3FF0FB66}"/>
          </ac:spMkLst>
        </pc:spChg>
        <pc:spChg chg="mod">
          <ac:chgData name="Joy Hall Bryant" userId="8451e38d-9036-4971-a9a8-fc61d7231eeb" providerId="ADAL" clId="{55F2FA46-620B-4BF1-9F2A-AEF473E9C388}" dt="2018-10-10T00:59:47.562" v="2332" actId="962"/>
          <ac:spMkLst>
            <pc:docMk/>
            <pc:sldMk cId="335619502" sldId="349"/>
            <ac:spMk id="13" creationId="{15879786-881F-494C-A87E-9A0BF6FC0B5D}"/>
          </ac:spMkLst>
        </pc:spChg>
        <pc:spChg chg="mod">
          <ac:chgData name="Joy Hall Bryant" userId="8451e38d-9036-4971-a9a8-fc61d7231eeb" providerId="ADAL" clId="{55F2FA46-620B-4BF1-9F2A-AEF473E9C388}" dt="2018-10-10T00:59:50.032" v="2334" actId="962"/>
          <ac:spMkLst>
            <pc:docMk/>
            <pc:sldMk cId="335619502" sldId="349"/>
            <ac:spMk id="14" creationId="{66F6CC65-2DAB-4C8B-8981-380809397D40}"/>
          </ac:spMkLst>
        </pc:spChg>
      </pc:sldChg>
      <pc:sldChg chg="modSp">
        <pc:chgData name="Joy Hall Bryant" userId="8451e38d-9036-4971-a9a8-fc61d7231eeb" providerId="ADAL" clId="{55F2FA46-620B-4BF1-9F2A-AEF473E9C388}" dt="2018-10-10T01:00:47.086" v="2390" actId="962"/>
        <pc:sldMkLst>
          <pc:docMk/>
          <pc:sldMk cId="2159278392" sldId="350"/>
        </pc:sldMkLst>
        <pc:spChg chg="mod">
          <ac:chgData name="Joy Hall Bryant" userId="8451e38d-9036-4971-a9a8-fc61d7231eeb" providerId="ADAL" clId="{55F2FA46-620B-4BF1-9F2A-AEF473E9C388}" dt="2018-10-10T01:00:09.446" v="2356" actId="962"/>
          <ac:spMkLst>
            <pc:docMk/>
            <pc:sldMk cId="2159278392" sldId="350"/>
            <ac:spMk id="5" creationId="{638636CC-B1CD-499E-A1EE-8FE72D443522}"/>
          </ac:spMkLst>
        </pc:spChg>
        <pc:spChg chg="mod">
          <ac:chgData name="Joy Hall Bryant" userId="8451e38d-9036-4971-a9a8-fc61d7231eeb" providerId="ADAL" clId="{55F2FA46-620B-4BF1-9F2A-AEF473E9C388}" dt="2018-10-10T01:00:13.534" v="2358" actId="962"/>
          <ac:spMkLst>
            <pc:docMk/>
            <pc:sldMk cId="2159278392" sldId="350"/>
            <ac:spMk id="11" creationId="{A582324A-B4D4-4942-930B-13CDE7520935}"/>
          </ac:spMkLst>
        </pc:spChg>
        <pc:spChg chg="mod">
          <ac:chgData name="Joy Hall Bryant" userId="8451e38d-9036-4971-a9a8-fc61d7231eeb" providerId="ADAL" clId="{55F2FA46-620B-4BF1-9F2A-AEF473E9C388}" dt="2018-10-10T01:00:38.170" v="2362" actId="962"/>
          <ac:spMkLst>
            <pc:docMk/>
            <pc:sldMk cId="2159278392" sldId="350"/>
            <ac:spMk id="13" creationId="{472C4AC5-B68A-4A05-A179-1F5D09BAD134}"/>
          </ac:spMkLst>
        </pc:spChg>
        <pc:spChg chg="mod">
          <ac:chgData name="Joy Hall Bryant" userId="8451e38d-9036-4971-a9a8-fc61d7231eeb" providerId="ADAL" clId="{55F2FA46-620B-4BF1-9F2A-AEF473E9C388}" dt="2018-10-10T01:00:47.086" v="2390" actId="962"/>
          <ac:spMkLst>
            <pc:docMk/>
            <pc:sldMk cId="2159278392" sldId="350"/>
            <ac:spMk id="15" creationId="{64D04679-8E16-4292-B641-1C37D7CED05E}"/>
          </ac:spMkLst>
        </pc:spChg>
      </pc:sldChg>
      <pc:sldChg chg="addSp delSp modSp">
        <pc:chgData name="Joy Hall Bryant" userId="8451e38d-9036-4971-a9a8-fc61d7231eeb" providerId="ADAL" clId="{55F2FA46-620B-4BF1-9F2A-AEF473E9C388}" dt="2018-10-10T00:59:02.078" v="2232" actId="962"/>
        <pc:sldMkLst>
          <pc:docMk/>
          <pc:sldMk cId="1274331625" sldId="351"/>
        </pc:sldMkLst>
        <pc:graphicFrameChg chg="add del mod">
          <ac:chgData name="Joy Hall Bryant" userId="8451e38d-9036-4971-a9a8-fc61d7231eeb" providerId="ADAL" clId="{55F2FA46-620B-4BF1-9F2A-AEF473E9C388}" dt="2018-10-10T00:59:02.078" v="2232" actId="962"/>
          <ac:graphicFrameMkLst>
            <pc:docMk/>
            <pc:sldMk cId="1274331625" sldId="351"/>
            <ac:graphicFrameMk id="4" creationId="{00000000-0000-0000-0000-000000000000}"/>
          </ac:graphicFrameMkLst>
        </pc:graphicFrameChg>
      </pc:sldChg>
      <pc:sldChg chg="modSp">
        <pc:chgData name="Joy Hall Bryant" userId="8451e38d-9036-4971-a9a8-fc61d7231eeb" providerId="ADAL" clId="{55F2FA46-620B-4BF1-9F2A-AEF473E9C388}" dt="2018-10-10T00:59:15.262" v="2240" actId="962"/>
        <pc:sldMkLst>
          <pc:docMk/>
          <pc:sldMk cId="3163585511" sldId="355"/>
        </pc:sldMkLst>
        <pc:spChg chg="mod">
          <ac:chgData name="Joy Hall Bryant" userId="8451e38d-9036-4971-a9a8-fc61d7231eeb" providerId="ADAL" clId="{55F2FA46-620B-4BF1-9F2A-AEF473E9C388}" dt="2018-10-10T00:59:06.504" v="2234" actId="962"/>
          <ac:spMkLst>
            <pc:docMk/>
            <pc:sldMk cId="3163585511" sldId="355"/>
            <ac:spMk id="3" creationId="{00000000-0000-0000-0000-000000000000}"/>
          </ac:spMkLst>
        </pc:spChg>
        <pc:spChg chg="mod">
          <ac:chgData name="Joy Hall Bryant" userId="8451e38d-9036-4971-a9a8-fc61d7231eeb" providerId="ADAL" clId="{55F2FA46-620B-4BF1-9F2A-AEF473E9C388}" dt="2018-10-10T00:59:15.262" v="2240" actId="962"/>
          <ac:spMkLst>
            <pc:docMk/>
            <pc:sldMk cId="3163585511" sldId="355"/>
            <ac:spMk id="6" creationId="{7B34C20E-D5B0-49B0-9FC5-44660A5D5C96}"/>
          </ac:spMkLst>
        </pc:spChg>
      </pc:sldChg>
      <pc:sldChg chg="addSp delSp modSp">
        <pc:chgData name="Joy Hall Bryant" userId="8451e38d-9036-4971-a9a8-fc61d7231eeb" providerId="ADAL" clId="{55F2FA46-620B-4BF1-9F2A-AEF473E9C388}" dt="2018-10-10T00:58:37.465" v="2102" actId="962"/>
        <pc:sldMkLst>
          <pc:docMk/>
          <pc:sldMk cId="3969107711" sldId="356"/>
        </pc:sldMkLst>
        <pc:spChg chg="add del mod">
          <ac:chgData name="Joy Hall Bryant" userId="8451e38d-9036-4971-a9a8-fc61d7231eeb" providerId="ADAL" clId="{55F2FA46-620B-4BF1-9F2A-AEF473E9C388}" dt="2018-10-10T00:58:37.465" v="2102" actId="962"/>
          <ac:spMkLst>
            <pc:docMk/>
            <pc:sldMk cId="3969107711" sldId="356"/>
            <ac:spMk id="5" creationId="{8BDA312A-F395-4DF4-88E4-15CE3CA5C069}"/>
          </ac:spMkLst>
        </pc:spChg>
      </pc:sldChg>
      <pc:sldChg chg="addSp delSp modSp">
        <pc:chgData name="Joy Hall Bryant" userId="8451e38d-9036-4971-a9a8-fc61d7231eeb" providerId="ADAL" clId="{55F2FA46-620B-4BF1-9F2A-AEF473E9C388}" dt="2018-10-10T00:57:45.670" v="1914" actId="962"/>
        <pc:sldMkLst>
          <pc:docMk/>
          <pc:sldMk cId="1386887365" sldId="358"/>
        </pc:sldMkLst>
        <pc:graphicFrameChg chg="add del mod">
          <ac:chgData name="Joy Hall Bryant" userId="8451e38d-9036-4971-a9a8-fc61d7231eeb" providerId="ADAL" clId="{55F2FA46-620B-4BF1-9F2A-AEF473E9C388}" dt="2018-10-10T00:57:45.670" v="1914" actId="962"/>
          <ac:graphicFrameMkLst>
            <pc:docMk/>
            <pc:sldMk cId="1386887365" sldId="358"/>
            <ac:graphicFrameMk id="4" creationId="{BEEEDCA5-0E2C-4DF9-9EEE-417BFEBC2177}"/>
          </ac:graphicFrameMkLst>
        </pc:graphicFrameChg>
      </pc:sldChg>
      <pc:sldChg chg="modSp">
        <pc:chgData name="Joy Hall Bryant" userId="8451e38d-9036-4971-a9a8-fc61d7231eeb" providerId="ADAL" clId="{55F2FA46-620B-4BF1-9F2A-AEF473E9C388}" dt="2018-10-10T01:12:04.546" v="3672" actId="403"/>
        <pc:sldMkLst>
          <pc:docMk/>
          <pc:sldMk cId="4216587736" sldId="359"/>
        </pc:sldMkLst>
        <pc:spChg chg="mod">
          <ac:chgData name="Joy Hall Bryant" userId="8451e38d-9036-4971-a9a8-fc61d7231eeb" providerId="ADAL" clId="{55F2FA46-620B-4BF1-9F2A-AEF473E9C388}" dt="2018-10-10T01:12:04.546" v="3672" actId="403"/>
          <ac:spMkLst>
            <pc:docMk/>
            <pc:sldMk cId="4216587736" sldId="359"/>
            <ac:spMk id="2" creationId="{00000000-0000-0000-0000-000000000000}"/>
          </ac:spMkLst>
        </pc:spChg>
        <pc:grpChg chg="mod">
          <ac:chgData name="Joy Hall Bryant" userId="8451e38d-9036-4971-a9a8-fc61d7231eeb" providerId="ADAL" clId="{55F2FA46-620B-4BF1-9F2A-AEF473E9C388}" dt="2018-10-10T00:57:56.137" v="1982" actId="962"/>
          <ac:grpSpMkLst>
            <pc:docMk/>
            <pc:sldMk cId="4216587736" sldId="359"/>
            <ac:grpSpMk id="4" creationId="{00000000-0000-0000-0000-000000000000}"/>
          </ac:grpSpMkLst>
        </pc:grpChg>
      </pc:sldChg>
      <pc:sldChg chg="modSp">
        <pc:chgData name="Joy Hall Bryant" userId="8451e38d-9036-4971-a9a8-fc61d7231eeb" providerId="ADAL" clId="{55F2FA46-620B-4BF1-9F2A-AEF473E9C388}" dt="2018-10-10T00:58:18.193" v="2044" actId="962"/>
        <pc:sldMkLst>
          <pc:docMk/>
          <pc:sldMk cId="3623780777" sldId="361"/>
        </pc:sldMkLst>
        <pc:spChg chg="mod">
          <ac:chgData name="Joy Hall Bryant" userId="8451e38d-9036-4971-a9a8-fc61d7231eeb" providerId="ADAL" clId="{55F2FA46-620B-4BF1-9F2A-AEF473E9C388}" dt="2018-10-10T00:58:18.193" v="2044" actId="962"/>
          <ac:spMkLst>
            <pc:docMk/>
            <pc:sldMk cId="3623780777" sldId="361"/>
            <ac:spMk id="2" creationId="{11F04586-DE8D-436D-A67C-094AE090DBD4}"/>
          </ac:spMkLst>
        </pc:spChg>
      </pc:sldChg>
      <pc:sldChg chg="modSp">
        <pc:chgData name="Joy Hall Bryant" userId="8451e38d-9036-4971-a9a8-fc61d7231eeb" providerId="ADAL" clId="{55F2FA46-620B-4BF1-9F2A-AEF473E9C388}" dt="2018-10-10T01:00:52.966" v="2410" actId="962"/>
        <pc:sldMkLst>
          <pc:docMk/>
          <pc:sldMk cId="192214108" sldId="389"/>
        </pc:sldMkLst>
        <pc:spChg chg="mod">
          <ac:chgData name="Joy Hall Bryant" userId="8451e38d-9036-4971-a9a8-fc61d7231eeb" providerId="ADAL" clId="{55F2FA46-620B-4BF1-9F2A-AEF473E9C388}" dt="2018-10-10T01:00:52.966" v="2410" actId="962"/>
          <ac:spMkLst>
            <pc:docMk/>
            <pc:sldMk cId="192214108" sldId="389"/>
            <ac:spMk id="4" creationId="{00000000-0000-0000-0000-000000000000}"/>
          </ac:spMkLst>
        </pc:spChg>
      </pc:sldChg>
      <pc:sldChg chg="modSp">
        <pc:chgData name="Joy Hall Bryant" userId="8451e38d-9036-4971-a9a8-fc61d7231eeb" providerId="ADAL" clId="{55F2FA46-620B-4BF1-9F2A-AEF473E9C388}" dt="2018-10-10T00:47:18.087" v="754" actId="962"/>
        <pc:sldMkLst>
          <pc:docMk/>
          <pc:sldMk cId="2547006414" sldId="405"/>
        </pc:sldMkLst>
        <pc:grpChg chg="mod">
          <ac:chgData name="Joy Hall Bryant" userId="8451e38d-9036-4971-a9a8-fc61d7231eeb" providerId="ADAL" clId="{55F2FA46-620B-4BF1-9F2A-AEF473E9C388}" dt="2018-10-10T00:47:18.087" v="754" actId="962"/>
          <ac:grpSpMkLst>
            <pc:docMk/>
            <pc:sldMk cId="2547006414" sldId="405"/>
            <ac:grpSpMk id="3" creationId="{3BF83D08-70A5-46AA-974A-F430937A5F57}"/>
          </ac:grpSpMkLst>
        </pc:grpChg>
      </pc:sldChg>
      <pc:sldChg chg="modSp">
        <pc:chgData name="Joy Hall Bryant" userId="8451e38d-9036-4971-a9a8-fc61d7231eeb" providerId="ADAL" clId="{55F2FA46-620B-4BF1-9F2A-AEF473E9C388}" dt="2018-10-10T01:01:15.146" v="2478" actId="962"/>
        <pc:sldMkLst>
          <pc:docMk/>
          <pc:sldMk cId="3618202981" sldId="417"/>
        </pc:sldMkLst>
        <pc:picChg chg="mod">
          <ac:chgData name="Joy Hall Bryant" userId="8451e38d-9036-4971-a9a8-fc61d7231eeb" providerId="ADAL" clId="{55F2FA46-620B-4BF1-9F2A-AEF473E9C388}" dt="2018-10-10T01:01:02.676" v="2438" actId="962"/>
          <ac:picMkLst>
            <pc:docMk/>
            <pc:sldMk cId="3618202981" sldId="417"/>
            <ac:picMk id="6" creationId="{00000000-0000-0000-0000-000000000000}"/>
          </ac:picMkLst>
        </pc:picChg>
        <pc:picChg chg="mod">
          <ac:chgData name="Joy Hall Bryant" userId="8451e38d-9036-4971-a9a8-fc61d7231eeb" providerId="ADAL" clId="{55F2FA46-620B-4BF1-9F2A-AEF473E9C388}" dt="2018-10-10T01:01:08.825" v="2458" actId="962"/>
          <ac:picMkLst>
            <pc:docMk/>
            <pc:sldMk cId="3618202981" sldId="417"/>
            <ac:picMk id="11" creationId="{00000000-0000-0000-0000-000000000000}"/>
          </ac:picMkLst>
        </pc:picChg>
        <pc:picChg chg="mod">
          <ac:chgData name="Joy Hall Bryant" userId="8451e38d-9036-4971-a9a8-fc61d7231eeb" providerId="ADAL" clId="{55F2FA46-620B-4BF1-9F2A-AEF473E9C388}" dt="2018-10-10T01:01:15.146" v="2478" actId="962"/>
          <ac:picMkLst>
            <pc:docMk/>
            <pc:sldMk cId="3618202981" sldId="417"/>
            <ac:picMk id="12" creationId="{00000000-0000-0000-0000-000000000000}"/>
          </ac:picMkLst>
        </pc:picChg>
      </pc:sldChg>
      <pc:sldChg chg="modSp">
        <pc:chgData name="Joy Hall Bryant" userId="8451e38d-9036-4971-a9a8-fc61d7231eeb" providerId="ADAL" clId="{55F2FA46-620B-4BF1-9F2A-AEF473E9C388}" dt="2018-10-10T00:57:04.898" v="1702" actId="962"/>
        <pc:sldMkLst>
          <pc:docMk/>
          <pc:sldMk cId="2841376983" sldId="479"/>
        </pc:sldMkLst>
        <pc:spChg chg="mod">
          <ac:chgData name="Joy Hall Bryant" userId="8451e38d-9036-4971-a9a8-fc61d7231eeb" providerId="ADAL" clId="{55F2FA46-620B-4BF1-9F2A-AEF473E9C388}" dt="2018-10-10T00:55:28.997" v="1560" actId="962"/>
          <ac:spMkLst>
            <pc:docMk/>
            <pc:sldMk cId="2841376983" sldId="479"/>
            <ac:spMk id="5" creationId="{00000000-0000-0000-0000-000000000000}"/>
          </ac:spMkLst>
        </pc:spChg>
        <pc:spChg chg="mod">
          <ac:chgData name="Joy Hall Bryant" userId="8451e38d-9036-4971-a9a8-fc61d7231eeb" providerId="ADAL" clId="{55F2FA46-620B-4BF1-9F2A-AEF473E9C388}" dt="2018-10-10T00:56:46.414" v="1688" actId="962"/>
          <ac:spMkLst>
            <pc:docMk/>
            <pc:sldMk cId="2841376983" sldId="479"/>
            <ac:spMk id="8" creationId="{00000000-0000-0000-0000-000000000000}"/>
          </ac:spMkLst>
        </pc:spChg>
        <pc:spChg chg="mod">
          <ac:chgData name="Joy Hall Bryant" userId="8451e38d-9036-4971-a9a8-fc61d7231eeb" providerId="ADAL" clId="{55F2FA46-620B-4BF1-9F2A-AEF473E9C388}" dt="2018-10-10T00:55:59.044" v="1628" actId="962"/>
          <ac:spMkLst>
            <pc:docMk/>
            <pc:sldMk cId="2841376983" sldId="479"/>
            <ac:spMk id="13" creationId="{00000000-0000-0000-0000-000000000000}"/>
          </ac:spMkLst>
        </pc:spChg>
        <pc:spChg chg="mod">
          <ac:chgData name="Joy Hall Bryant" userId="8451e38d-9036-4971-a9a8-fc61d7231eeb" providerId="ADAL" clId="{55F2FA46-620B-4BF1-9F2A-AEF473E9C388}" dt="2018-10-10T00:55:39.343" v="1580" actId="962"/>
          <ac:spMkLst>
            <pc:docMk/>
            <pc:sldMk cId="2841376983" sldId="479"/>
            <ac:spMk id="14" creationId="{00000000-0000-0000-0000-000000000000}"/>
          </ac:spMkLst>
        </pc:spChg>
        <pc:spChg chg="mod">
          <ac:chgData name="Joy Hall Bryant" userId="8451e38d-9036-4971-a9a8-fc61d7231eeb" providerId="ADAL" clId="{55F2FA46-620B-4BF1-9F2A-AEF473E9C388}" dt="2018-10-10T00:56:54.323" v="1696" actId="962"/>
          <ac:spMkLst>
            <pc:docMk/>
            <pc:sldMk cId="2841376983" sldId="479"/>
            <ac:spMk id="16" creationId="{00000000-0000-0000-0000-000000000000}"/>
          </ac:spMkLst>
        </pc:spChg>
        <pc:picChg chg="mod">
          <ac:chgData name="Joy Hall Bryant" userId="8451e38d-9036-4971-a9a8-fc61d7231eeb" providerId="ADAL" clId="{55F2FA46-620B-4BF1-9F2A-AEF473E9C388}" dt="2018-10-10T00:56:03.677" v="1638" actId="962"/>
          <ac:picMkLst>
            <pc:docMk/>
            <pc:sldMk cId="2841376983" sldId="479"/>
            <ac:picMk id="2" creationId="{00000000-0000-0000-0000-000000000000}"/>
          </ac:picMkLst>
        </pc:picChg>
        <pc:picChg chg="mod">
          <ac:chgData name="Joy Hall Bryant" userId="8451e38d-9036-4971-a9a8-fc61d7231eeb" providerId="ADAL" clId="{55F2FA46-620B-4BF1-9F2A-AEF473E9C388}" dt="2018-10-10T00:57:04.898" v="1702" actId="962"/>
          <ac:picMkLst>
            <pc:docMk/>
            <pc:sldMk cId="2841376983" sldId="479"/>
            <ac:picMk id="21" creationId="{00000000-0000-0000-0000-000000000000}"/>
          </ac:picMkLst>
        </pc:picChg>
        <pc:picChg chg="mod">
          <ac:chgData name="Joy Hall Bryant" userId="8451e38d-9036-4971-a9a8-fc61d7231eeb" providerId="ADAL" clId="{55F2FA46-620B-4BF1-9F2A-AEF473E9C388}" dt="2018-10-10T00:55:52.928" v="1620" actId="962"/>
          <ac:picMkLst>
            <pc:docMk/>
            <pc:sldMk cId="2841376983" sldId="479"/>
            <ac:picMk id="26" creationId="{00000000-0000-0000-0000-000000000000}"/>
          </ac:picMkLst>
        </pc:picChg>
        <pc:picChg chg="mod">
          <ac:chgData name="Joy Hall Bryant" userId="8451e38d-9036-4971-a9a8-fc61d7231eeb" providerId="ADAL" clId="{55F2FA46-620B-4BF1-9F2A-AEF473E9C388}" dt="2018-10-10T00:55:43.302" v="1588" actId="962"/>
          <ac:picMkLst>
            <pc:docMk/>
            <pc:sldMk cId="2841376983" sldId="479"/>
            <ac:picMk id="27" creationId="{00000000-0000-0000-0000-000000000000}"/>
          </ac:picMkLst>
        </pc:picChg>
        <pc:picChg chg="mod">
          <ac:chgData name="Joy Hall Bryant" userId="8451e38d-9036-4971-a9a8-fc61d7231eeb" providerId="ADAL" clId="{55F2FA46-620B-4BF1-9F2A-AEF473E9C388}" dt="2018-10-10T00:56:09.708" v="1650" actId="962"/>
          <ac:picMkLst>
            <pc:docMk/>
            <pc:sldMk cId="2841376983" sldId="479"/>
            <ac:picMk id="28" creationId="{00000000-0000-0000-0000-000000000000}"/>
          </ac:picMkLst>
        </pc:picChg>
        <pc:picChg chg="mod">
          <ac:chgData name="Joy Hall Bryant" userId="8451e38d-9036-4971-a9a8-fc61d7231eeb" providerId="ADAL" clId="{55F2FA46-620B-4BF1-9F2A-AEF473E9C388}" dt="2018-10-10T00:56:19.549" v="1662" actId="962"/>
          <ac:picMkLst>
            <pc:docMk/>
            <pc:sldMk cId="2841376983" sldId="479"/>
            <ac:picMk id="29" creationId="{00000000-0000-0000-0000-000000000000}"/>
          </ac:picMkLst>
        </pc:picChg>
        <pc:picChg chg="mod">
          <ac:chgData name="Joy Hall Bryant" userId="8451e38d-9036-4971-a9a8-fc61d7231eeb" providerId="ADAL" clId="{55F2FA46-620B-4BF1-9F2A-AEF473E9C388}" dt="2018-10-10T00:55:33.784" v="1574" actId="962"/>
          <ac:picMkLst>
            <pc:docMk/>
            <pc:sldMk cId="2841376983" sldId="479"/>
            <ac:picMk id="30" creationId="{00000000-0000-0000-0000-000000000000}"/>
          </ac:picMkLst>
        </pc:picChg>
        <pc:picChg chg="mod">
          <ac:chgData name="Joy Hall Bryant" userId="8451e38d-9036-4971-a9a8-fc61d7231eeb" providerId="ADAL" clId="{55F2FA46-620B-4BF1-9F2A-AEF473E9C388}" dt="2018-10-10T00:56:12.624" v="1656" actId="962"/>
          <ac:picMkLst>
            <pc:docMk/>
            <pc:sldMk cId="2841376983" sldId="479"/>
            <ac:picMk id="33" creationId="{00000000-0000-0000-0000-000000000000}"/>
          </ac:picMkLst>
        </pc:picChg>
        <pc:picChg chg="mod">
          <ac:chgData name="Joy Hall Bryant" userId="8451e38d-9036-4971-a9a8-fc61d7231eeb" providerId="ADAL" clId="{55F2FA46-620B-4BF1-9F2A-AEF473E9C388}" dt="2018-10-10T00:56:36.917" v="1678" actId="962"/>
          <ac:picMkLst>
            <pc:docMk/>
            <pc:sldMk cId="2841376983" sldId="479"/>
            <ac:picMk id="34" creationId="{00000000-0000-0000-0000-000000000000}"/>
          </ac:picMkLst>
        </pc:picChg>
        <pc:picChg chg="mod">
          <ac:chgData name="Joy Hall Bryant" userId="8451e38d-9036-4971-a9a8-fc61d7231eeb" providerId="ADAL" clId="{55F2FA46-620B-4BF1-9F2A-AEF473E9C388}" dt="2018-10-10T00:56:06.950" v="1644" actId="962"/>
          <ac:picMkLst>
            <pc:docMk/>
            <pc:sldMk cId="2841376983" sldId="479"/>
            <ac:picMk id="35" creationId="{00000000-0000-0000-0000-000000000000}"/>
          </ac:picMkLst>
        </pc:picChg>
        <pc:picChg chg="mod">
          <ac:chgData name="Joy Hall Bryant" userId="8451e38d-9036-4971-a9a8-fc61d7231eeb" providerId="ADAL" clId="{55F2FA46-620B-4BF1-9F2A-AEF473E9C388}" dt="2018-10-10T00:56:28.207" v="1670" actId="962"/>
          <ac:picMkLst>
            <pc:docMk/>
            <pc:sldMk cId="2841376983" sldId="479"/>
            <ac:picMk id="36" creationId="{00000000-0000-0000-0000-000000000000}"/>
          </ac:picMkLst>
        </pc:picChg>
      </pc:sldChg>
      <pc:sldChg chg="addSp delSp modSp">
        <pc:chgData name="Joy Hall Bryant" userId="8451e38d-9036-4971-a9a8-fc61d7231eeb" providerId="ADAL" clId="{55F2FA46-620B-4BF1-9F2A-AEF473E9C388}" dt="2018-10-10T01:10:33.764" v="3608" actId="962"/>
        <pc:sldMkLst>
          <pc:docMk/>
          <pc:sldMk cId="735801274" sldId="480"/>
        </pc:sldMkLst>
        <pc:spChg chg="add del mod">
          <ac:chgData name="Joy Hall Bryant" userId="8451e38d-9036-4971-a9a8-fc61d7231eeb" providerId="ADAL" clId="{55F2FA46-620B-4BF1-9F2A-AEF473E9C388}" dt="2018-10-10T01:10:33.764" v="3608" actId="962"/>
          <ac:spMkLst>
            <pc:docMk/>
            <pc:sldMk cId="735801274" sldId="480"/>
            <ac:spMk id="14" creationId="{A09B760B-CF2A-4ABF-AC23-E06428FABC3A}"/>
          </ac:spMkLst>
        </pc:spChg>
      </pc:sldChg>
      <pc:sldChg chg="modSp">
        <pc:chgData name="Joy Hall Bryant" userId="8451e38d-9036-4971-a9a8-fc61d7231eeb" providerId="ADAL" clId="{55F2FA46-620B-4BF1-9F2A-AEF473E9C388}" dt="2018-10-10T01:08:07.877" v="3204" actId="962"/>
        <pc:sldMkLst>
          <pc:docMk/>
          <pc:sldMk cId="240706130" sldId="580"/>
        </pc:sldMkLst>
        <pc:picChg chg="mod">
          <ac:chgData name="Joy Hall Bryant" userId="8451e38d-9036-4971-a9a8-fc61d7231eeb" providerId="ADAL" clId="{55F2FA46-620B-4BF1-9F2A-AEF473E9C388}" dt="2018-10-10T01:08:07.877" v="3204" actId="962"/>
          <ac:picMkLst>
            <pc:docMk/>
            <pc:sldMk cId="240706130" sldId="580"/>
            <ac:picMk id="5" creationId="{46296A15-0C45-47FD-B29C-7069FD83C001}"/>
          </ac:picMkLst>
        </pc:picChg>
        <pc:picChg chg="mod">
          <ac:chgData name="Joy Hall Bryant" userId="8451e38d-9036-4971-a9a8-fc61d7231eeb" providerId="ADAL" clId="{55F2FA46-620B-4BF1-9F2A-AEF473E9C388}" dt="2018-10-10T01:07:59.851" v="3178" actId="962"/>
          <ac:picMkLst>
            <pc:docMk/>
            <pc:sldMk cId="240706130" sldId="580"/>
            <ac:picMk id="9" creationId="{8D426DCC-0483-4DB0-A0A1-C207A09CE525}"/>
          </ac:picMkLst>
        </pc:picChg>
      </pc:sldChg>
      <pc:sldChg chg="modSp">
        <pc:chgData name="Joy Hall Bryant" userId="8451e38d-9036-4971-a9a8-fc61d7231eeb" providerId="ADAL" clId="{55F2FA46-620B-4BF1-9F2A-AEF473E9C388}" dt="2018-10-10T01:13:22.887" v="3689" actId="207"/>
        <pc:sldMkLst>
          <pc:docMk/>
          <pc:sldMk cId="4035293160" sldId="655"/>
        </pc:sldMkLst>
        <pc:spChg chg="mod">
          <ac:chgData name="Joy Hall Bryant" userId="8451e38d-9036-4971-a9a8-fc61d7231eeb" providerId="ADAL" clId="{55F2FA46-620B-4BF1-9F2A-AEF473E9C388}" dt="2018-10-10T01:01:24.216" v="2480" actId="962"/>
          <ac:spMkLst>
            <pc:docMk/>
            <pc:sldMk cId="4035293160" sldId="655"/>
            <ac:spMk id="8" creationId="{00000000-0000-0000-0000-000000000000}"/>
          </ac:spMkLst>
        </pc:spChg>
        <pc:spChg chg="mod">
          <ac:chgData name="Joy Hall Bryant" userId="8451e38d-9036-4971-a9a8-fc61d7231eeb" providerId="ADAL" clId="{55F2FA46-620B-4BF1-9F2A-AEF473E9C388}" dt="2018-10-10T01:13:22.887" v="3689" actId="207"/>
          <ac:spMkLst>
            <pc:docMk/>
            <pc:sldMk cId="4035293160" sldId="655"/>
            <ac:spMk id="14" creationId="{00000000-0000-0000-0000-000000000000}"/>
          </ac:spMkLst>
        </pc:spChg>
        <pc:spChg chg="mod">
          <ac:chgData name="Joy Hall Bryant" userId="8451e38d-9036-4971-a9a8-fc61d7231eeb" providerId="ADAL" clId="{55F2FA46-620B-4BF1-9F2A-AEF473E9C388}" dt="2018-10-10T01:01:59.683" v="2532" actId="962"/>
          <ac:spMkLst>
            <pc:docMk/>
            <pc:sldMk cId="4035293160" sldId="655"/>
            <ac:spMk id="15" creationId="{00000000-0000-0000-0000-000000000000}"/>
          </ac:spMkLst>
        </pc:spChg>
        <pc:grpChg chg="mod">
          <ac:chgData name="Joy Hall Bryant" userId="8451e38d-9036-4971-a9a8-fc61d7231eeb" providerId="ADAL" clId="{55F2FA46-620B-4BF1-9F2A-AEF473E9C388}" dt="2018-10-10T01:04:02.790" v="2878" actId="962"/>
          <ac:grpSpMkLst>
            <pc:docMk/>
            <pc:sldMk cId="4035293160" sldId="655"/>
            <ac:grpSpMk id="2" creationId="{1EA7839B-65EC-4AC2-B3FB-5A5E4153ACDB}"/>
          </ac:grpSpMkLst>
        </pc:grpChg>
      </pc:sldChg>
      <pc:sldChg chg="modSp">
        <pc:chgData name="Joy Hall Bryant" userId="8451e38d-9036-4971-a9a8-fc61d7231eeb" providerId="ADAL" clId="{55F2FA46-620B-4BF1-9F2A-AEF473E9C388}" dt="2018-10-10T00:45:51.968" v="356" actId="962"/>
        <pc:sldMkLst>
          <pc:docMk/>
          <pc:sldMk cId="1890747961" sldId="1401"/>
        </pc:sldMkLst>
        <pc:picChg chg="mod">
          <ac:chgData name="Joy Hall Bryant" userId="8451e38d-9036-4971-a9a8-fc61d7231eeb" providerId="ADAL" clId="{55F2FA46-620B-4BF1-9F2A-AEF473E9C388}" dt="2018-10-10T00:45:51.968" v="356" actId="962"/>
          <ac:picMkLst>
            <pc:docMk/>
            <pc:sldMk cId="1890747961" sldId="1401"/>
            <ac:picMk id="8" creationId="{D37185DC-442D-4D10-A3E5-D9022428B119}"/>
          </ac:picMkLst>
        </pc:picChg>
        <pc:picChg chg="mod">
          <ac:chgData name="Joy Hall Bryant" userId="8451e38d-9036-4971-a9a8-fc61d7231eeb" providerId="ADAL" clId="{55F2FA46-620B-4BF1-9F2A-AEF473E9C388}" dt="2018-10-10T00:45:03.608" v="208" actId="962"/>
          <ac:picMkLst>
            <pc:docMk/>
            <pc:sldMk cId="1890747961" sldId="1401"/>
            <ac:picMk id="9" creationId="{817481EA-BA2E-40C3-8498-2D7DA7D0FC4A}"/>
          </ac:picMkLst>
        </pc:picChg>
        <pc:picChg chg="mod">
          <ac:chgData name="Joy Hall Bryant" userId="8451e38d-9036-4971-a9a8-fc61d7231eeb" providerId="ADAL" clId="{55F2FA46-620B-4BF1-9F2A-AEF473E9C388}" dt="2018-10-10T00:45:13.838" v="224" actId="962"/>
          <ac:picMkLst>
            <pc:docMk/>
            <pc:sldMk cId="1890747961" sldId="1401"/>
            <ac:picMk id="10" creationId="{0193635A-1920-40D2-9700-F04605D4CD27}"/>
          </ac:picMkLst>
        </pc:picChg>
        <pc:picChg chg="mod">
          <ac:chgData name="Joy Hall Bryant" userId="8451e38d-9036-4971-a9a8-fc61d7231eeb" providerId="ADAL" clId="{55F2FA46-620B-4BF1-9F2A-AEF473E9C388}" dt="2018-10-10T00:45:27.969" v="268" actId="962"/>
          <ac:picMkLst>
            <pc:docMk/>
            <pc:sldMk cId="1890747961" sldId="1401"/>
            <ac:picMk id="11" creationId="{8BEA32DE-5A45-4A55-AD31-9F121023097A}"/>
          </ac:picMkLst>
        </pc:picChg>
        <pc:picChg chg="mod">
          <ac:chgData name="Joy Hall Bryant" userId="8451e38d-9036-4971-a9a8-fc61d7231eeb" providerId="ADAL" clId="{55F2FA46-620B-4BF1-9F2A-AEF473E9C388}" dt="2018-10-10T00:45:37.575" v="302" actId="962"/>
          <ac:picMkLst>
            <pc:docMk/>
            <pc:sldMk cId="1890747961" sldId="1401"/>
            <ac:picMk id="12" creationId="{B5E712B9-B410-4BDE-BD65-2972325607E2}"/>
          </ac:picMkLst>
        </pc:picChg>
        <pc:picChg chg="mod">
          <ac:chgData name="Joy Hall Bryant" userId="8451e38d-9036-4971-a9a8-fc61d7231eeb" providerId="ADAL" clId="{55F2FA46-620B-4BF1-9F2A-AEF473E9C388}" dt="2018-10-10T00:45:45.162" v="336" actId="962"/>
          <ac:picMkLst>
            <pc:docMk/>
            <pc:sldMk cId="1890747961" sldId="1401"/>
            <ac:picMk id="13" creationId="{BC022478-E508-485D-80EA-66668400EDFA}"/>
          </ac:picMkLst>
        </pc:picChg>
      </pc:sldChg>
      <pc:sldChg chg="modSp">
        <pc:chgData name="Joy Hall Bryant" userId="8451e38d-9036-4971-a9a8-fc61d7231eeb" providerId="ADAL" clId="{55F2FA46-620B-4BF1-9F2A-AEF473E9C388}" dt="2018-10-10T00:46:58.887" v="650" actId="962"/>
        <pc:sldMkLst>
          <pc:docMk/>
          <pc:sldMk cId="101499135" sldId="1402"/>
        </pc:sldMkLst>
        <pc:spChg chg="mod">
          <ac:chgData name="Joy Hall Bryant" userId="8451e38d-9036-4971-a9a8-fc61d7231eeb" providerId="ADAL" clId="{55F2FA46-620B-4BF1-9F2A-AEF473E9C388}" dt="2018-10-10T00:46:48.257" v="612" actId="962"/>
          <ac:spMkLst>
            <pc:docMk/>
            <pc:sldMk cId="101499135" sldId="1402"/>
            <ac:spMk id="13" creationId="{6360C6AF-A1EA-4A09-B8C9-CD2705CC727D}"/>
          </ac:spMkLst>
        </pc:spChg>
        <pc:grpChg chg="mod">
          <ac:chgData name="Joy Hall Bryant" userId="8451e38d-9036-4971-a9a8-fc61d7231eeb" providerId="ADAL" clId="{55F2FA46-620B-4BF1-9F2A-AEF473E9C388}" dt="2018-10-10T00:46:11.590" v="448" actId="962"/>
          <ac:grpSpMkLst>
            <pc:docMk/>
            <pc:sldMk cId="101499135" sldId="1402"/>
            <ac:grpSpMk id="8" creationId="{F8883040-226F-4191-BE62-34A8559CBE4F}"/>
          </ac:grpSpMkLst>
        </pc:grpChg>
        <pc:picChg chg="mod">
          <ac:chgData name="Joy Hall Bryant" userId="8451e38d-9036-4971-a9a8-fc61d7231eeb" providerId="ADAL" clId="{55F2FA46-620B-4BF1-9F2A-AEF473E9C388}" dt="2018-10-10T00:46:21.976" v="466" actId="962"/>
          <ac:picMkLst>
            <pc:docMk/>
            <pc:sldMk cId="101499135" sldId="1402"/>
            <ac:picMk id="9" creationId="{B2D5D99C-C43A-4402-899C-79161BFFDA64}"/>
          </ac:picMkLst>
        </pc:picChg>
        <pc:picChg chg="mod">
          <ac:chgData name="Joy Hall Bryant" userId="8451e38d-9036-4971-a9a8-fc61d7231eeb" providerId="ADAL" clId="{55F2FA46-620B-4BF1-9F2A-AEF473E9C388}" dt="2018-10-10T00:46:33.344" v="522" actId="962"/>
          <ac:picMkLst>
            <pc:docMk/>
            <pc:sldMk cId="101499135" sldId="1402"/>
            <ac:picMk id="12" creationId="{D1D86F28-0998-4561-B047-3020D4FCB854}"/>
          </ac:picMkLst>
        </pc:picChg>
        <pc:picChg chg="mod">
          <ac:chgData name="Joy Hall Bryant" userId="8451e38d-9036-4971-a9a8-fc61d7231eeb" providerId="ADAL" clId="{55F2FA46-620B-4BF1-9F2A-AEF473E9C388}" dt="2018-10-10T00:46:58.887" v="650" actId="962"/>
          <ac:picMkLst>
            <pc:docMk/>
            <pc:sldMk cId="101499135" sldId="1402"/>
            <ac:picMk id="15" creationId="{2EB6680C-B7AA-4385-BC73-C1CF7DCC757C}"/>
          </ac:picMkLst>
        </pc:picChg>
      </pc:sldChg>
      <pc:sldChg chg="del">
        <pc:chgData name="Joy Hall Bryant" userId="8451e38d-9036-4971-a9a8-fc61d7231eeb" providerId="ADAL" clId="{55F2FA46-620B-4BF1-9F2A-AEF473E9C388}" dt="2018-10-10T00:41:36.313" v="61" actId="2696"/>
        <pc:sldMkLst>
          <pc:docMk/>
          <pc:sldMk cId="3740687434" sldId="1451"/>
        </pc:sldMkLst>
      </pc:sldChg>
      <pc:sldChg chg="modSp">
        <pc:chgData name="Joy Hall Bryant" userId="8451e38d-9036-4971-a9a8-fc61d7231eeb" providerId="ADAL" clId="{55F2FA46-620B-4BF1-9F2A-AEF473E9C388}" dt="2018-10-10T00:47:31.127" v="800" actId="962"/>
        <pc:sldMkLst>
          <pc:docMk/>
          <pc:sldMk cId="1542204193" sldId="1452"/>
        </pc:sldMkLst>
        <pc:spChg chg="mod">
          <ac:chgData name="Joy Hall Bryant" userId="8451e38d-9036-4971-a9a8-fc61d7231eeb" providerId="ADAL" clId="{55F2FA46-620B-4BF1-9F2A-AEF473E9C388}" dt="2018-10-10T00:47:31.127" v="800" actId="962"/>
          <ac:spMkLst>
            <pc:docMk/>
            <pc:sldMk cId="1542204193" sldId="1452"/>
            <ac:spMk id="4" creationId="{138DBC9D-C74A-411E-8A0C-28DC29A6AB0A}"/>
          </ac:spMkLst>
        </pc:spChg>
      </pc:sldChg>
      <pc:sldChg chg="modSp">
        <pc:chgData name="Joy Hall Bryant" userId="8451e38d-9036-4971-a9a8-fc61d7231eeb" providerId="ADAL" clId="{55F2FA46-620B-4BF1-9F2A-AEF473E9C388}" dt="2018-10-10T00:51:04.927" v="1084" actId="962"/>
        <pc:sldMkLst>
          <pc:docMk/>
          <pc:sldMk cId="2701833143" sldId="1454"/>
        </pc:sldMkLst>
        <pc:grpChg chg="mod">
          <ac:chgData name="Joy Hall Bryant" userId="8451e38d-9036-4971-a9a8-fc61d7231eeb" providerId="ADAL" clId="{55F2FA46-620B-4BF1-9F2A-AEF473E9C388}" dt="2018-10-10T00:47:46.950" v="844" actId="962"/>
          <ac:grpSpMkLst>
            <pc:docMk/>
            <pc:sldMk cId="2701833143" sldId="1454"/>
            <ac:grpSpMk id="3" creationId="{3EF49634-E37B-40EE-A33D-AD26E2228804}"/>
          </ac:grpSpMkLst>
        </pc:grpChg>
        <pc:picChg chg="mod">
          <ac:chgData name="Joy Hall Bryant" userId="8451e38d-9036-4971-a9a8-fc61d7231eeb" providerId="ADAL" clId="{55F2FA46-620B-4BF1-9F2A-AEF473E9C388}" dt="2018-10-10T00:48:00.191" v="858" actId="962"/>
          <ac:picMkLst>
            <pc:docMk/>
            <pc:sldMk cId="2701833143" sldId="1454"/>
            <ac:picMk id="4" creationId="{00000000-0000-0000-0000-000000000000}"/>
          </ac:picMkLst>
        </pc:picChg>
        <pc:picChg chg="mod">
          <ac:chgData name="Joy Hall Bryant" userId="8451e38d-9036-4971-a9a8-fc61d7231eeb" providerId="ADAL" clId="{55F2FA46-620B-4BF1-9F2A-AEF473E9C388}" dt="2018-10-10T00:48:09.831" v="864" actId="962"/>
          <ac:picMkLst>
            <pc:docMk/>
            <pc:sldMk cId="2701833143" sldId="1454"/>
            <ac:picMk id="5" creationId="{00000000-0000-0000-0000-000000000000}"/>
          </ac:picMkLst>
        </pc:picChg>
        <pc:picChg chg="mod">
          <ac:chgData name="Joy Hall Bryant" userId="8451e38d-9036-4971-a9a8-fc61d7231eeb" providerId="ADAL" clId="{55F2FA46-620B-4BF1-9F2A-AEF473E9C388}" dt="2018-10-10T00:49:16.397" v="954" actId="962"/>
          <ac:picMkLst>
            <pc:docMk/>
            <pc:sldMk cId="2701833143" sldId="1454"/>
            <ac:picMk id="6" creationId="{00000000-0000-0000-0000-000000000000}"/>
          </ac:picMkLst>
        </pc:picChg>
        <pc:picChg chg="mod">
          <ac:chgData name="Joy Hall Bryant" userId="8451e38d-9036-4971-a9a8-fc61d7231eeb" providerId="ADAL" clId="{55F2FA46-620B-4BF1-9F2A-AEF473E9C388}" dt="2018-10-10T00:48:15.366" v="874" actId="962"/>
          <ac:picMkLst>
            <pc:docMk/>
            <pc:sldMk cId="2701833143" sldId="1454"/>
            <ac:picMk id="7" creationId="{00000000-0000-0000-0000-000000000000}"/>
          </ac:picMkLst>
        </pc:picChg>
        <pc:picChg chg="mod">
          <ac:chgData name="Joy Hall Bryant" userId="8451e38d-9036-4971-a9a8-fc61d7231eeb" providerId="ADAL" clId="{55F2FA46-620B-4BF1-9F2A-AEF473E9C388}" dt="2018-10-10T00:48:20.130" v="880" actId="962"/>
          <ac:picMkLst>
            <pc:docMk/>
            <pc:sldMk cId="2701833143" sldId="1454"/>
            <ac:picMk id="8" creationId="{00000000-0000-0000-0000-000000000000}"/>
          </ac:picMkLst>
        </pc:picChg>
        <pc:picChg chg="mod">
          <ac:chgData name="Joy Hall Bryant" userId="8451e38d-9036-4971-a9a8-fc61d7231eeb" providerId="ADAL" clId="{55F2FA46-620B-4BF1-9F2A-AEF473E9C388}" dt="2018-10-10T00:48:35.550" v="894" actId="962"/>
          <ac:picMkLst>
            <pc:docMk/>
            <pc:sldMk cId="2701833143" sldId="1454"/>
            <ac:picMk id="9" creationId="{00000000-0000-0000-0000-000000000000}"/>
          </ac:picMkLst>
        </pc:picChg>
        <pc:picChg chg="mod">
          <ac:chgData name="Joy Hall Bryant" userId="8451e38d-9036-4971-a9a8-fc61d7231eeb" providerId="ADAL" clId="{55F2FA46-620B-4BF1-9F2A-AEF473E9C388}" dt="2018-10-10T00:49:20.898" v="962" actId="962"/>
          <ac:picMkLst>
            <pc:docMk/>
            <pc:sldMk cId="2701833143" sldId="1454"/>
            <ac:picMk id="10" creationId="{00000000-0000-0000-0000-000000000000}"/>
          </ac:picMkLst>
        </pc:picChg>
        <pc:picChg chg="mod">
          <ac:chgData name="Joy Hall Bryant" userId="8451e38d-9036-4971-a9a8-fc61d7231eeb" providerId="ADAL" clId="{55F2FA46-620B-4BF1-9F2A-AEF473E9C388}" dt="2018-10-10T00:50:08.442" v="1024" actId="962"/>
          <ac:picMkLst>
            <pc:docMk/>
            <pc:sldMk cId="2701833143" sldId="1454"/>
            <ac:picMk id="11" creationId="{00000000-0000-0000-0000-000000000000}"/>
          </ac:picMkLst>
        </pc:picChg>
        <pc:picChg chg="mod">
          <ac:chgData name="Joy Hall Bryant" userId="8451e38d-9036-4971-a9a8-fc61d7231eeb" providerId="ADAL" clId="{55F2FA46-620B-4BF1-9F2A-AEF473E9C388}" dt="2018-10-10T00:50:51.610" v="1070" actId="962"/>
          <ac:picMkLst>
            <pc:docMk/>
            <pc:sldMk cId="2701833143" sldId="1454"/>
            <ac:picMk id="12" creationId="{00000000-0000-0000-0000-000000000000}"/>
          </ac:picMkLst>
        </pc:picChg>
        <pc:picChg chg="mod">
          <ac:chgData name="Joy Hall Bryant" userId="8451e38d-9036-4971-a9a8-fc61d7231eeb" providerId="ADAL" clId="{55F2FA46-620B-4BF1-9F2A-AEF473E9C388}" dt="2018-10-10T00:48:51.726" v="934" actId="962"/>
          <ac:picMkLst>
            <pc:docMk/>
            <pc:sldMk cId="2701833143" sldId="1454"/>
            <ac:picMk id="13" creationId="{00000000-0000-0000-0000-000000000000}"/>
          </ac:picMkLst>
        </pc:picChg>
        <pc:picChg chg="mod">
          <ac:chgData name="Joy Hall Bryant" userId="8451e38d-9036-4971-a9a8-fc61d7231eeb" providerId="ADAL" clId="{55F2FA46-620B-4BF1-9F2A-AEF473E9C388}" dt="2018-10-10T00:48:26.814" v="888" actId="962"/>
          <ac:picMkLst>
            <pc:docMk/>
            <pc:sldMk cId="2701833143" sldId="1454"/>
            <ac:picMk id="14" creationId="{00000000-0000-0000-0000-000000000000}"/>
          </ac:picMkLst>
        </pc:picChg>
        <pc:picChg chg="mod">
          <ac:chgData name="Joy Hall Bryant" userId="8451e38d-9036-4971-a9a8-fc61d7231eeb" providerId="ADAL" clId="{55F2FA46-620B-4BF1-9F2A-AEF473E9C388}" dt="2018-10-10T00:50:21.218" v="1034" actId="962"/>
          <ac:picMkLst>
            <pc:docMk/>
            <pc:sldMk cId="2701833143" sldId="1454"/>
            <ac:picMk id="15" creationId="{00000000-0000-0000-0000-000000000000}"/>
          </ac:picMkLst>
        </pc:picChg>
        <pc:picChg chg="mod">
          <ac:chgData name="Joy Hall Bryant" userId="8451e38d-9036-4971-a9a8-fc61d7231eeb" providerId="ADAL" clId="{55F2FA46-620B-4BF1-9F2A-AEF473E9C388}" dt="2018-10-10T00:49:10.887" v="946" actId="962"/>
          <ac:picMkLst>
            <pc:docMk/>
            <pc:sldMk cId="2701833143" sldId="1454"/>
            <ac:picMk id="16" creationId="{00000000-0000-0000-0000-000000000000}"/>
          </ac:picMkLst>
        </pc:picChg>
        <pc:picChg chg="mod">
          <ac:chgData name="Joy Hall Bryant" userId="8451e38d-9036-4971-a9a8-fc61d7231eeb" providerId="ADAL" clId="{55F2FA46-620B-4BF1-9F2A-AEF473E9C388}" dt="2018-10-10T00:49:29.293" v="978" actId="962"/>
          <ac:picMkLst>
            <pc:docMk/>
            <pc:sldMk cId="2701833143" sldId="1454"/>
            <ac:picMk id="17" creationId="{00000000-0000-0000-0000-000000000000}"/>
          </ac:picMkLst>
        </pc:picChg>
        <pc:picChg chg="mod">
          <ac:chgData name="Joy Hall Bryant" userId="8451e38d-9036-4971-a9a8-fc61d7231eeb" providerId="ADAL" clId="{55F2FA46-620B-4BF1-9F2A-AEF473E9C388}" dt="2018-10-10T00:49:55.239" v="1016" actId="962"/>
          <ac:picMkLst>
            <pc:docMk/>
            <pc:sldMk cId="2701833143" sldId="1454"/>
            <ac:picMk id="18" creationId="{00000000-0000-0000-0000-000000000000}"/>
          </ac:picMkLst>
        </pc:picChg>
        <pc:picChg chg="mod">
          <ac:chgData name="Joy Hall Bryant" userId="8451e38d-9036-4971-a9a8-fc61d7231eeb" providerId="ADAL" clId="{55F2FA46-620B-4BF1-9F2A-AEF473E9C388}" dt="2018-10-10T00:50:26.808" v="1042" actId="962"/>
          <ac:picMkLst>
            <pc:docMk/>
            <pc:sldMk cId="2701833143" sldId="1454"/>
            <ac:picMk id="19" creationId="{00000000-0000-0000-0000-000000000000}"/>
          </ac:picMkLst>
        </pc:picChg>
        <pc:picChg chg="mod">
          <ac:chgData name="Joy Hall Bryant" userId="8451e38d-9036-4971-a9a8-fc61d7231eeb" providerId="ADAL" clId="{55F2FA46-620B-4BF1-9F2A-AEF473E9C388}" dt="2018-10-10T00:49:37.975" v="994" actId="962"/>
          <ac:picMkLst>
            <pc:docMk/>
            <pc:sldMk cId="2701833143" sldId="1454"/>
            <ac:picMk id="20" creationId="{00000000-0000-0000-0000-000000000000}"/>
          </ac:picMkLst>
        </pc:picChg>
        <pc:picChg chg="mod">
          <ac:chgData name="Joy Hall Bryant" userId="8451e38d-9036-4971-a9a8-fc61d7231eeb" providerId="ADAL" clId="{55F2FA46-620B-4BF1-9F2A-AEF473E9C388}" dt="2018-10-10T00:50:47.086" v="1062" actId="962"/>
          <ac:picMkLst>
            <pc:docMk/>
            <pc:sldMk cId="2701833143" sldId="1454"/>
            <ac:picMk id="21" creationId="{00000000-0000-0000-0000-000000000000}"/>
          </ac:picMkLst>
        </pc:picChg>
        <pc:picChg chg="mod">
          <ac:chgData name="Joy Hall Bryant" userId="8451e38d-9036-4971-a9a8-fc61d7231eeb" providerId="ADAL" clId="{55F2FA46-620B-4BF1-9F2A-AEF473E9C388}" dt="2018-10-10T00:50:38.160" v="1050" actId="962"/>
          <ac:picMkLst>
            <pc:docMk/>
            <pc:sldMk cId="2701833143" sldId="1454"/>
            <ac:picMk id="22" creationId="{00000000-0000-0000-0000-000000000000}"/>
          </ac:picMkLst>
        </pc:picChg>
        <pc:picChg chg="mod">
          <ac:chgData name="Joy Hall Bryant" userId="8451e38d-9036-4971-a9a8-fc61d7231eeb" providerId="ADAL" clId="{55F2FA46-620B-4BF1-9F2A-AEF473E9C388}" dt="2018-10-10T00:50:42.950" v="1056" actId="962"/>
          <ac:picMkLst>
            <pc:docMk/>
            <pc:sldMk cId="2701833143" sldId="1454"/>
            <ac:picMk id="23" creationId="{00000000-0000-0000-0000-000000000000}"/>
          </ac:picMkLst>
        </pc:picChg>
        <pc:picChg chg="mod">
          <ac:chgData name="Joy Hall Bryant" userId="8451e38d-9036-4971-a9a8-fc61d7231eeb" providerId="ADAL" clId="{55F2FA46-620B-4BF1-9F2A-AEF473E9C388}" dt="2018-10-10T00:48:43.645" v="920" actId="962"/>
          <ac:picMkLst>
            <pc:docMk/>
            <pc:sldMk cId="2701833143" sldId="1454"/>
            <ac:picMk id="24" creationId="{00000000-0000-0000-0000-000000000000}"/>
          </ac:picMkLst>
        </pc:picChg>
        <pc:picChg chg="mod">
          <ac:chgData name="Joy Hall Bryant" userId="8451e38d-9036-4971-a9a8-fc61d7231eeb" providerId="ADAL" clId="{55F2FA46-620B-4BF1-9F2A-AEF473E9C388}" dt="2018-10-10T00:51:04.927" v="1084" actId="962"/>
          <ac:picMkLst>
            <pc:docMk/>
            <pc:sldMk cId="2701833143" sldId="1454"/>
            <ac:picMk id="25" creationId="{00000000-0000-0000-0000-000000000000}"/>
          </ac:picMkLst>
        </pc:picChg>
        <pc:picChg chg="mod">
          <ac:chgData name="Joy Hall Bryant" userId="8451e38d-9036-4971-a9a8-fc61d7231eeb" providerId="ADAL" clId="{55F2FA46-620B-4BF1-9F2A-AEF473E9C388}" dt="2018-10-10T00:49:48.320" v="1008" actId="962"/>
          <ac:picMkLst>
            <pc:docMk/>
            <pc:sldMk cId="2701833143" sldId="1454"/>
            <ac:picMk id="26" creationId="{00000000-0000-0000-0000-000000000000}"/>
          </ac:picMkLst>
        </pc:picChg>
        <pc:picChg chg="mod">
          <ac:chgData name="Joy Hall Bryant" userId="8451e38d-9036-4971-a9a8-fc61d7231eeb" providerId="ADAL" clId="{55F2FA46-620B-4BF1-9F2A-AEF473E9C388}" dt="2018-10-10T00:48:47.829" v="928" actId="962"/>
          <ac:picMkLst>
            <pc:docMk/>
            <pc:sldMk cId="2701833143" sldId="1454"/>
            <ac:picMk id="28" creationId="{00000000-0000-0000-0000-000000000000}"/>
          </ac:picMkLst>
        </pc:picChg>
        <pc:picChg chg="mod">
          <ac:chgData name="Joy Hall Bryant" userId="8451e38d-9036-4971-a9a8-fc61d7231eeb" providerId="ADAL" clId="{55F2FA46-620B-4BF1-9F2A-AEF473E9C388}" dt="2018-10-10T00:49:25.369" v="972" actId="962"/>
          <ac:picMkLst>
            <pc:docMk/>
            <pc:sldMk cId="2701833143" sldId="1454"/>
            <ac:picMk id="29" creationId="{00000000-0000-0000-0000-000000000000}"/>
          </ac:picMkLst>
        </pc:picChg>
        <pc:picChg chg="mod">
          <ac:chgData name="Joy Hall Bryant" userId="8451e38d-9036-4971-a9a8-fc61d7231eeb" providerId="ADAL" clId="{55F2FA46-620B-4BF1-9F2A-AEF473E9C388}" dt="2018-10-10T00:49:06.819" v="940" actId="962"/>
          <ac:picMkLst>
            <pc:docMk/>
            <pc:sldMk cId="2701833143" sldId="1454"/>
            <ac:picMk id="30" creationId="{00000000-0000-0000-0000-000000000000}"/>
          </ac:picMkLst>
        </pc:picChg>
        <pc:picChg chg="mod">
          <ac:chgData name="Joy Hall Bryant" userId="8451e38d-9036-4971-a9a8-fc61d7231eeb" providerId="ADAL" clId="{55F2FA46-620B-4BF1-9F2A-AEF473E9C388}" dt="2018-10-10T00:47:52.350" v="850" actId="962"/>
          <ac:picMkLst>
            <pc:docMk/>
            <pc:sldMk cId="2701833143" sldId="1454"/>
            <ac:picMk id="31" creationId="{00000000-0000-0000-0000-000000000000}"/>
          </ac:picMkLst>
        </pc:picChg>
        <pc:picChg chg="mod">
          <ac:chgData name="Joy Hall Bryant" userId="8451e38d-9036-4971-a9a8-fc61d7231eeb" providerId="ADAL" clId="{55F2FA46-620B-4BF1-9F2A-AEF473E9C388}" dt="2018-10-10T00:49:33.687" v="986" actId="962"/>
          <ac:picMkLst>
            <pc:docMk/>
            <pc:sldMk cId="2701833143" sldId="1454"/>
            <ac:picMk id="32" creationId="{00000000-0000-0000-0000-000000000000}"/>
          </ac:picMkLst>
        </pc:picChg>
        <pc:picChg chg="mod">
          <ac:chgData name="Joy Hall Bryant" userId="8451e38d-9036-4971-a9a8-fc61d7231eeb" providerId="ADAL" clId="{55F2FA46-620B-4BF1-9F2A-AEF473E9C388}" dt="2018-10-10T00:50:56.749" v="1078" actId="962"/>
          <ac:picMkLst>
            <pc:docMk/>
            <pc:sldMk cId="2701833143" sldId="1454"/>
            <ac:picMk id="33" creationId="{00000000-0000-0000-0000-000000000000}"/>
          </ac:picMkLst>
        </pc:picChg>
      </pc:sldChg>
      <pc:sldChg chg="modSp">
        <pc:chgData name="Joy Hall Bryant" userId="8451e38d-9036-4971-a9a8-fc61d7231eeb" providerId="ADAL" clId="{55F2FA46-620B-4BF1-9F2A-AEF473E9C388}" dt="2018-10-10T01:04:26.639" v="2890" actId="962"/>
        <pc:sldMkLst>
          <pc:docMk/>
          <pc:sldMk cId="1720751683" sldId="1457"/>
        </pc:sldMkLst>
        <pc:spChg chg="mod">
          <ac:chgData name="Joy Hall Bryant" userId="8451e38d-9036-4971-a9a8-fc61d7231eeb" providerId="ADAL" clId="{55F2FA46-620B-4BF1-9F2A-AEF473E9C388}" dt="2018-10-10T01:01:29.934" v="2482" actId="962"/>
          <ac:spMkLst>
            <pc:docMk/>
            <pc:sldMk cId="1720751683" sldId="1457"/>
            <ac:spMk id="7" creationId="{00000000-0000-0000-0000-000000000000}"/>
          </ac:spMkLst>
        </pc:spChg>
        <pc:spChg chg="mod">
          <ac:chgData name="Joy Hall Bryant" userId="8451e38d-9036-4971-a9a8-fc61d7231eeb" providerId="ADAL" clId="{55F2FA46-620B-4BF1-9F2A-AEF473E9C388}" dt="2018-10-10T01:02:28.623" v="2552" actId="962"/>
          <ac:spMkLst>
            <pc:docMk/>
            <pc:sldMk cId="1720751683" sldId="1457"/>
            <ac:spMk id="49" creationId="{EA749FA3-DE15-4D57-B88D-EBD72BA553DE}"/>
          </ac:spMkLst>
        </pc:spChg>
        <pc:grpChg chg="mod">
          <ac:chgData name="Joy Hall Bryant" userId="8451e38d-9036-4971-a9a8-fc61d7231eeb" providerId="ADAL" clId="{55F2FA46-620B-4BF1-9F2A-AEF473E9C388}" dt="2018-10-10T01:04:15.425" v="2880" actId="962"/>
          <ac:grpSpMkLst>
            <pc:docMk/>
            <pc:sldMk cId="1720751683" sldId="1457"/>
            <ac:grpSpMk id="133" creationId="{A4F72B4B-523B-41E9-9935-3EEA61216C8B}"/>
          </ac:grpSpMkLst>
        </pc:grpChg>
        <pc:cxnChg chg="mod">
          <ac:chgData name="Joy Hall Bryant" userId="8451e38d-9036-4971-a9a8-fc61d7231eeb" providerId="ADAL" clId="{55F2FA46-620B-4BF1-9F2A-AEF473E9C388}" dt="2018-10-10T01:04:26.639" v="2890" actId="962"/>
          <ac:cxnSpMkLst>
            <pc:docMk/>
            <pc:sldMk cId="1720751683" sldId="1457"/>
            <ac:cxnSpMk id="89" creationId="{AF2F4B77-01DB-4CBE-9E4D-9B9E710F4700}"/>
          </ac:cxnSpMkLst>
        </pc:cxnChg>
      </pc:sldChg>
      <pc:sldChg chg="modSp">
        <pc:chgData name="Joy Hall Bryant" userId="8451e38d-9036-4971-a9a8-fc61d7231eeb" providerId="ADAL" clId="{55F2FA46-620B-4BF1-9F2A-AEF473E9C388}" dt="2018-10-10T01:12:55.227" v="3687" actId="20577"/>
        <pc:sldMkLst>
          <pc:docMk/>
          <pc:sldMk cId="3141970208" sldId="1458"/>
        </pc:sldMkLst>
        <pc:spChg chg="mod">
          <ac:chgData name="Joy Hall Bryant" userId="8451e38d-9036-4971-a9a8-fc61d7231eeb" providerId="ADAL" clId="{55F2FA46-620B-4BF1-9F2A-AEF473E9C388}" dt="2018-10-10T01:12:55.227" v="3687" actId="20577"/>
          <ac:spMkLst>
            <pc:docMk/>
            <pc:sldMk cId="3141970208" sldId="1458"/>
            <ac:spMk id="9" creationId="{C47E6698-C8CE-44C0-A344-317E37FC98BD}"/>
          </ac:spMkLst>
        </pc:spChg>
        <pc:picChg chg="mod">
          <ac:chgData name="Joy Hall Bryant" userId="8451e38d-9036-4971-a9a8-fc61d7231eeb" providerId="ADAL" clId="{55F2FA46-620B-4BF1-9F2A-AEF473E9C388}" dt="2018-10-10T01:09:23.100" v="3492" actId="962"/>
          <ac:picMkLst>
            <pc:docMk/>
            <pc:sldMk cId="3141970208" sldId="1458"/>
            <ac:picMk id="5" creationId="{40D5E350-3501-4E4F-B165-B14193556414}"/>
          </ac:picMkLst>
        </pc:picChg>
        <pc:picChg chg="mod">
          <ac:chgData name="Joy Hall Bryant" userId="8451e38d-9036-4971-a9a8-fc61d7231eeb" providerId="ADAL" clId="{55F2FA46-620B-4BF1-9F2A-AEF473E9C388}" dt="2018-10-10T01:04:58.639" v="2996" actId="962"/>
          <ac:picMkLst>
            <pc:docMk/>
            <pc:sldMk cId="3141970208" sldId="1458"/>
            <ac:picMk id="6" creationId="{9EA4ACA8-07CC-4337-8983-3E17D8BE26FA}"/>
          </ac:picMkLst>
        </pc:picChg>
      </pc:sldChg>
      <pc:sldChg chg="modSp">
        <pc:chgData name="Joy Hall Bryant" userId="8451e38d-9036-4971-a9a8-fc61d7231eeb" providerId="ADAL" clId="{55F2FA46-620B-4BF1-9F2A-AEF473E9C388}" dt="2018-10-10T01:09:36.491" v="3552" actId="962"/>
        <pc:sldMkLst>
          <pc:docMk/>
          <pc:sldMk cId="3080869432" sldId="1559"/>
        </pc:sldMkLst>
        <pc:spChg chg="mod">
          <ac:chgData name="Joy Hall Bryant" userId="8451e38d-9036-4971-a9a8-fc61d7231eeb" providerId="ADAL" clId="{55F2FA46-620B-4BF1-9F2A-AEF473E9C388}" dt="2018-10-10T01:09:31.226" v="3532" actId="962"/>
          <ac:spMkLst>
            <pc:docMk/>
            <pc:sldMk cId="3080869432" sldId="1559"/>
            <ac:spMk id="6" creationId="{234FF18F-844F-46BA-B607-F3C64422E592}"/>
          </ac:spMkLst>
        </pc:spChg>
        <pc:spChg chg="mod">
          <ac:chgData name="Joy Hall Bryant" userId="8451e38d-9036-4971-a9a8-fc61d7231eeb" providerId="ADAL" clId="{55F2FA46-620B-4BF1-9F2A-AEF473E9C388}" dt="2018-10-10T01:09:36.491" v="3552" actId="962"/>
          <ac:spMkLst>
            <pc:docMk/>
            <pc:sldMk cId="3080869432" sldId="1559"/>
            <ac:spMk id="19" creationId="{6469B4C1-E571-46CE-8642-9868FE8B6CB7}"/>
          </ac:spMkLst>
        </pc:spChg>
      </pc:sldChg>
      <pc:sldChg chg="delSp modSp">
        <pc:chgData name="Joy Hall Bryant" userId="8451e38d-9036-4971-a9a8-fc61d7231eeb" providerId="ADAL" clId="{55F2FA46-620B-4BF1-9F2A-AEF473E9C388}" dt="2018-10-10T01:10:22.750" v="3580" actId="478"/>
        <pc:sldMkLst>
          <pc:docMk/>
          <pc:sldMk cId="277893928" sldId="1580"/>
        </pc:sldMkLst>
        <pc:spChg chg="del">
          <ac:chgData name="Joy Hall Bryant" userId="8451e38d-9036-4971-a9a8-fc61d7231eeb" providerId="ADAL" clId="{55F2FA46-620B-4BF1-9F2A-AEF473E9C388}" dt="2018-10-10T01:10:22.750" v="3580" actId="478"/>
          <ac:spMkLst>
            <pc:docMk/>
            <pc:sldMk cId="277893928" sldId="1580"/>
            <ac:spMk id="3" creationId="{00000000-0000-0000-0000-000000000000}"/>
          </ac:spMkLst>
        </pc:spChg>
        <pc:grpChg chg="mod">
          <ac:chgData name="Joy Hall Bryant" userId="8451e38d-9036-4971-a9a8-fc61d7231eeb" providerId="ADAL" clId="{55F2FA46-620B-4BF1-9F2A-AEF473E9C388}" dt="2018-10-10T01:08:24.292" v="3206" actId="962"/>
          <ac:grpSpMkLst>
            <pc:docMk/>
            <pc:sldMk cId="277893928" sldId="1580"/>
            <ac:grpSpMk id="6" creationId="{00000000-0000-0000-0000-000000000000}"/>
          </ac:grpSpMkLst>
        </pc:grpChg>
        <pc:picChg chg="mod">
          <ac:chgData name="Joy Hall Bryant" userId="8451e38d-9036-4971-a9a8-fc61d7231eeb" providerId="ADAL" clId="{55F2FA46-620B-4BF1-9F2A-AEF473E9C388}" dt="2018-10-10T01:08:57.771" v="3368" actId="962"/>
          <ac:picMkLst>
            <pc:docMk/>
            <pc:sldMk cId="277893928" sldId="1580"/>
            <ac:picMk id="8" creationId="{00000000-0000-0000-0000-000000000000}"/>
          </ac:picMkLst>
        </pc:picChg>
        <pc:picChg chg="mod">
          <ac:chgData name="Joy Hall Bryant" userId="8451e38d-9036-4971-a9a8-fc61d7231eeb" providerId="ADAL" clId="{55F2FA46-620B-4BF1-9F2A-AEF473E9C388}" dt="2018-10-10T01:08:46.809" v="3304" actId="962"/>
          <ac:picMkLst>
            <pc:docMk/>
            <pc:sldMk cId="277893928" sldId="1580"/>
            <ac:picMk id="11" creationId="{00000000-0000-0000-0000-000000000000}"/>
          </ac:picMkLst>
        </pc:picChg>
        <pc:picChg chg="mod">
          <ac:chgData name="Joy Hall Bryant" userId="8451e38d-9036-4971-a9a8-fc61d7231eeb" providerId="ADAL" clId="{55F2FA46-620B-4BF1-9F2A-AEF473E9C388}" dt="2018-10-10T01:08:37.796" v="3270" actId="962"/>
          <ac:picMkLst>
            <pc:docMk/>
            <pc:sldMk cId="277893928" sldId="1580"/>
            <ac:picMk id="12" creationId="{00000000-0000-0000-0000-000000000000}"/>
          </ac:picMkLst>
        </pc:picChg>
        <pc:picChg chg="mod">
          <ac:chgData name="Joy Hall Bryant" userId="8451e38d-9036-4971-a9a8-fc61d7231eeb" providerId="ADAL" clId="{55F2FA46-620B-4BF1-9F2A-AEF473E9C388}" dt="2018-10-10T01:08:32.580" v="3242" actId="962"/>
          <ac:picMkLst>
            <pc:docMk/>
            <pc:sldMk cId="277893928" sldId="1580"/>
            <ac:picMk id="14" creationId="{00000000-0000-0000-0000-000000000000}"/>
          </ac:picMkLst>
        </pc:picChg>
        <pc:picChg chg="mod">
          <ac:chgData name="Joy Hall Bryant" userId="8451e38d-9036-4971-a9a8-fc61d7231eeb" providerId="ADAL" clId="{55F2FA46-620B-4BF1-9F2A-AEF473E9C388}" dt="2018-10-10T01:09:08.726" v="3434" actId="962"/>
          <ac:picMkLst>
            <pc:docMk/>
            <pc:sldMk cId="277893928" sldId="1580"/>
            <ac:picMk id="28" creationId="{6861F818-8125-4AE1-84D9-77763AD2C22A}"/>
          </ac:picMkLst>
        </pc:picChg>
      </pc:sldChg>
      <pc:sldChg chg="modSp">
        <pc:chgData name="Joy Hall Bryant" userId="8451e38d-9036-4971-a9a8-fc61d7231eeb" providerId="ADAL" clId="{55F2FA46-620B-4BF1-9F2A-AEF473E9C388}" dt="2018-10-10T01:05:41.233" v="3132" actId="962"/>
        <pc:sldMkLst>
          <pc:docMk/>
          <pc:sldMk cId="3122321611" sldId="1597"/>
        </pc:sldMkLst>
        <pc:picChg chg="mod">
          <ac:chgData name="Joy Hall Bryant" userId="8451e38d-9036-4971-a9a8-fc61d7231eeb" providerId="ADAL" clId="{55F2FA46-620B-4BF1-9F2A-AEF473E9C388}" dt="2018-10-10T01:05:17.199" v="3052" actId="962"/>
          <ac:picMkLst>
            <pc:docMk/>
            <pc:sldMk cId="3122321611" sldId="1597"/>
            <ac:picMk id="3" creationId="{146E3803-40CE-4DF2-B306-886863FE90D4}"/>
          </ac:picMkLst>
        </pc:picChg>
        <pc:picChg chg="mod">
          <ac:chgData name="Joy Hall Bryant" userId="8451e38d-9036-4971-a9a8-fc61d7231eeb" providerId="ADAL" clId="{55F2FA46-620B-4BF1-9F2A-AEF473E9C388}" dt="2018-10-10T01:05:41.233" v="3132" actId="962"/>
          <ac:picMkLst>
            <pc:docMk/>
            <pc:sldMk cId="3122321611" sldId="1597"/>
            <ac:picMk id="4" creationId="{B5FCBA00-FDAB-4AE6-B0BD-EBC6611E6181}"/>
          </ac:picMkLst>
        </pc:picChg>
        <pc:picChg chg="mod">
          <ac:chgData name="Joy Hall Bryant" userId="8451e38d-9036-4971-a9a8-fc61d7231eeb" providerId="ADAL" clId="{55F2FA46-620B-4BF1-9F2A-AEF473E9C388}" dt="2018-10-10T01:05:30.013" v="3088" actId="962"/>
          <ac:picMkLst>
            <pc:docMk/>
            <pc:sldMk cId="3122321611" sldId="1597"/>
            <ac:picMk id="5" creationId="{87680B17-5961-4F91-B02E-B22B7A10CAD6}"/>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67719A-1392-48CC-9CC5-FAD5BC355BF1}" type="doc">
      <dgm:prSet loTypeId="urn:microsoft.com/office/officeart/2005/8/layout/cycle4" loCatId="cycle" qsTypeId="urn:microsoft.com/office/officeart/2005/8/quickstyle/3d1" qsCatId="3D" csTypeId="urn:microsoft.com/office/officeart/2005/8/colors/colorful2" csCatId="colorful" phldr="1"/>
      <dgm:spPr/>
      <dgm:t>
        <a:bodyPr/>
        <a:lstStyle/>
        <a:p>
          <a:endParaRPr lang="en-US"/>
        </a:p>
      </dgm:t>
    </dgm:pt>
    <dgm:pt modelId="{736D41D5-56F3-41BA-B4D5-3D91CDE88747}">
      <dgm:prSet phldrT="[Text]"/>
      <dgm:spPr/>
      <dgm:t>
        <a:bodyPr/>
        <a:lstStyle/>
        <a:p>
          <a:r>
            <a:rPr lang="en-US" b="1" dirty="0"/>
            <a:t>Policy and Planning</a:t>
          </a:r>
        </a:p>
      </dgm:t>
    </dgm:pt>
    <dgm:pt modelId="{7738BDF7-1E5C-40AB-A5BD-D5CE10BAF9F1}" type="parTrans" cxnId="{3ACD56F0-71A8-4DC1-9606-48FBE0090CE4}">
      <dgm:prSet/>
      <dgm:spPr/>
      <dgm:t>
        <a:bodyPr/>
        <a:lstStyle/>
        <a:p>
          <a:endParaRPr lang="en-US"/>
        </a:p>
      </dgm:t>
    </dgm:pt>
    <dgm:pt modelId="{10138952-40FD-4239-BDD7-B3656FED227F}" type="sibTrans" cxnId="{3ACD56F0-71A8-4DC1-9606-48FBE0090CE4}">
      <dgm:prSet/>
      <dgm:spPr/>
      <dgm:t>
        <a:bodyPr/>
        <a:lstStyle/>
        <a:p>
          <a:endParaRPr lang="en-US"/>
        </a:p>
      </dgm:t>
    </dgm:pt>
    <dgm:pt modelId="{98452138-DCF0-4653-8A86-8E914282688E}">
      <dgm:prSet phldrT="[Text]" custT="1"/>
      <dgm:spPr>
        <a:noFill/>
        <a:ln>
          <a:noFill/>
        </a:ln>
      </dgm:spPr>
      <dgm:t>
        <a:bodyPr/>
        <a:lstStyle/>
        <a:p>
          <a:r>
            <a:rPr lang="en-US" sz="1600" b="1" dirty="0"/>
            <a:t>IT Strategic Planning</a:t>
          </a:r>
          <a:endParaRPr lang="en-US" sz="1600" dirty="0"/>
        </a:p>
      </dgm:t>
    </dgm:pt>
    <dgm:pt modelId="{60B9DC47-43EF-46B1-B883-5432D4A81212}" type="parTrans" cxnId="{20AF93FC-43CC-416E-AC41-D730F21FB53C}">
      <dgm:prSet/>
      <dgm:spPr/>
      <dgm:t>
        <a:bodyPr/>
        <a:lstStyle/>
        <a:p>
          <a:endParaRPr lang="en-US"/>
        </a:p>
      </dgm:t>
    </dgm:pt>
    <dgm:pt modelId="{5E9FD568-1214-4200-A5E1-5E043CBF073E}" type="sibTrans" cxnId="{20AF93FC-43CC-416E-AC41-D730F21FB53C}">
      <dgm:prSet/>
      <dgm:spPr/>
      <dgm:t>
        <a:bodyPr/>
        <a:lstStyle/>
        <a:p>
          <a:endParaRPr lang="en-US"/>
        </a:p>
      </dgm:t>
    </dgm:pt>
    <dgm:pt modelId="{453917C6-8291-4243-8BA6-5B121B4B4387}">
      <dgm:prSet phldrT="[Text]"/>
      <dgm:spPr/>
      <dgm:t>
        <a:bodyPr/>
        <a:lstStyle/>
        <a:p>
          <a:r>
            <a:rPr lang="en-US" b="1" dirty="0"/>
            <a:t>Cooperative Contracts</a:t>
          </a:r>
        </a:p>
      </dgm:t>
    </dgm:pt>
    <dgm:pt modelId="{D78C3567-6E07-4271-9A39-DA71AE93B824}" type="parTrans" cxnId="{09CCDF14-3099-4715-9777-66A349E31CE4}">
      <dgm:prSet/>
      <dgm:spPr/>
      <dgm:t>
        <a:bodyPr/>
        <a:lstStyle/>
        <a:p>
          <a:endParaRPr lang="en-US"/>
        </a:p>
      </dgm:t>
    </dgm:pt>
    <dgm:pt modelId="{8C3C547B-B84D-45C5-9D29-A1AD02EED2CD}" type="sibTrans" cxnId="{09CCDF14-3099-4715-9777-66A349E31CE4}">
      <dgm:prSet/>
      <dgm:spPr/>
      <dgm:t>
        <a:bodyPr/>
        <a:lstStyle/>
        <a:p>
          <a:endParaRPr lang="en-US"/>
        </a:p>
      </dgm:t>
    </dgm:pt>
    <dgm:pt modelId="{B62D836A-8F20-4634-B020-2DF66980CDDC}">
      <dgm:prSet phldrT="[Text]" custT="1">
        <dgm:style>
          <a:lnRef idx="2">
            <a:schemeClr val="accent2"/>
          </a:lnRef>
          <a:fillRef idx="1">
            <a:schemeClr val="lt1"/>
          </a:fillRef>
          <a:effectRef idx="0">
            <a:schemeClr val="accent2"/>
          </a:effectRef>
          <a:fontRef idx="minor">
            <a:schemeClr val="dk1"/>
          </a:fontRef>
        </dgm:style>
      </dgm:prSet>
      <dgm:spPr>
        <a:noFill/>
        <a:ln>
          <a:noFill/>
        </a:ln>
      </dgm:spPr>
      <dgm:t>
        <a:bodyPr/>
        <a:lstStyle/>
        <a:p>
          <a:pPr>
            <a:buNone/>
          </a:pPr>
          <a:r>
            <a:rPr lang="en-US" sz="1800" b="1" dirty="0"/>
            <a:t>“</a:t>
          </a:r>
          <a:r>
            <a:rPr lang="en-US" sz="1600" b="1" dirty="0"/>
            <a:t>Do it Yourself IT” pre-negotiated master contracts for goods and services</a:t>
          </a:r>
          <a:endParaRPr lang="en-US" sz="1800" b="1" dirty="0"/>
        </a:p>
      </dgm:t>
    </dgm:pt>
    <dgm:pt modelId="{4F718CE4-0323-4E71-9990-87D2DF41547D}" type="parTrans" cxnId="{5C80F1EC-62C9-4BA2-AA15-042A92DB4395}">
      <dgm:prSet/>
      <dgm:spPr/>
      <dgm:t>
        <a:bodyPr/>
        <a:lstStyle/>
        <a:p>
          <a:endParaRPr lang="en-US"/>
        </a:p>
      </dgm:t>
    </dgm:pt>
    <dgm:pt modelId="{B58FBD28-7FD9-4882-B3C8-D34EDEFBCA83}" type="sibTrans" cxnId="{5C80F1EC-62C9-4BA2-AA15-042A92DB4395}">
      <dgm:prSet/>
      <dgm:spPr/>
      <dgm:t>
        <a:bodyPr/>
        <a:lstStyle/>
        <a:p>
          <a:endParaRPr lang="en-US"/>
        </a:p>
      </dgm:t>
    </dgm:pt>
    <dgm:pt modelId="{5B0A8561-FCC1-4776-BD60-E8D26DD11647}">
      <dgm:prSet phldrT="[Text]"/>
      <dgm:spPr/>
      <dgm:t>
        <a:bodyPr/>
        <a:lstStyle/>
        <a:p>
          <a:r>
            <a:rPr lang="en-US" b="1" dirty="0"/>
            <a:t>Bulk Purchasing</a:t>
          </a:r>
        </a:p>
      </dgm:t>
    </dgm:pt>
    <dgm:pt modelId="{681B1984-BEE7-4C35-8ACE-704328AD3AED}" type="parTrans" cxnId="{56CBB4D7-E09C-495E-8C91-6EB81DE333F8}">
      <dgm:prSet/>
      <dgm:spPr/>
      <dgm:t>
        <a:bodyPr/>
        <a:lstStyle/>
        <a:p>
          <a:endParaRPr lang="en-US"/>
        </a:p>
      </dgm:t>
    </dgm:pt>
    <dgm:pt modelId="{32735330-7751-41A4-8CBD-755ABC18EB9E}" type="sibTrans" cxnId="{56CBB4D7-E09C-495E-8C91-6EB81DE333F8}">
      <dgm:prSet/>
      <dgm:spPr/>
      <dgm:t>
        <a:bodyPr/>
        <a:lstStyle/>
        <a:p>
          <a:endParaRPr lang="en-US"/>
        </a:p>
      </dgm:t>
    </dgm:pt>
    <dgm:pt modelId="{BDE569B9-8702-4849-820F-667F929B025C}">
      <dgm:prSet phldrT="[Text]"/>
      <dgm:spPr/>
      <dgm:t>
        <a:bodyPr/>
        <a:lstStyle/>
        <a:p>
          <a:r>
            <a:rPr lang="en-US" b="1" dirty="0"/>
            <a:t>Shared Technology Services</a:t>
          </a:r>
        </a:p>
      </dgm:t>
    </dgm:pt>
    <dgm:pt modelId="{CEE767BA-711B-46FC-9F89-312089154128}" type="parTrans" cxnId="{7DE15F6D-C1A6-42E9-A197-00267CC82509}">
      <dgm:prSet/>
      <dgm:spPr/>
      <dgm:t>
        <a:bodyPr/>
        <a:lstStyle/>
        <a:p>
          <a:endParaRPr lang="en-US"/>
        </a:p>
      </dgm:t>
    </dgm:pt>
    <dgm:pt modelId="{A1AFE4B8-A39F-45C5-9D0A-16883FE96AEF}" type="sibTrans" cxnId="{7DE15F6D-C1A6-42E9-A197-00267CC82509}">
      <dgm:prSet/>
      <dgm:spPr/>
      <dgm:t>
        <a:bodyPr/>
        <a:lstStyle/>
        <a:p>
          <a:endParaRPr lang="en-US"/>
        </a:p>
      </dgm:t>
    </dgm:pt>
    <dgm:pt modelId="{FF590EBD-32BD-4565-BBCB-A0A955EA1FDF}">
      <dgm:prSet phldrT="[Text]" custT="1"/>
      <dgm:spPr>
        <a:noFill/>
        <a:ln>
          <a:noFill/>
        </a:ln>
      </dgm:spPr>
      <dgm:t>
        <a:bodyPr/>
        <a:lstStyle/>
        <a:p>
          <a:pPr>
            <a:buFontTx/>
            <a:buNone/>
          </a:pPr>
          <a:r>
            <a:rPr lang="en-US" sz="1400" b="1" dirty="0"/>
            <a:t>“</a:t>
          </a:r>
          <a:r>
            <a:rPr lang="en-US" sz="1600" b="1" dirty="0"/>
            <a:t>Outsource”</a:t>
          </a:r>
          <a:endParaRPr lang="en-US" sz="1600" dirty="0"/>
        </a:p>
      </dgm:t>
    </dgm:pt>
    <dgm:pt modelId="{391616F2-EDA8-45D4-921E-0C32B5CA0345}" type="parTrans" cxnId="{41B375F1-567F-4519-A165-99C7C0E77889}">
      <dgm:prSet/>
      <dgm:spPr/>
      <dgm:t>
        <a:bodyPr/>
        <a:lstStyle/>
        <a:p>
          <a:endParaRPr lang="en-US"/>
        </a:p>
      </dgm:t>
    </dgm:pt>
    <dgm:pt modelId="{8B46D686-7266-4DDE-BBBA-4E18A381CB2E}" type="sibTrans" cxnId="{41B375F1-567F-4519-A165-99C7C0E77889}">
      <dgm:prSet/>
      <dgm:spPr/>
      <dgm:t>
        <a:bodyPr/>
        <a:lstStyle/>
        <a:p>
          <a:endParaRPr lang="en-US"/>
        </a:p>
      </dgm:t>
    </dgm:pt>
    <dgm:pt modelId="{53BF3980-4CB6-4D51-A73B-49BFB7D2D831}">
      <dgm:prSet custT="1"/>
      <dgm:spPr>
        <a:noFill/>
        <a:ln>
          <a:noFill/>
        </a:ln>
      </dgm:spPr>
      <dgm:t>
        <a:bodyPr/>
        <a:lstStyle/>
        <a:p>
          <a:r>
            <a:rPr lang="en-US" sz="1600" b="1" dirty="0"/>
            <a:t>Information Security</a:t>
          </a:r>
          <a:endParaRPr lang="en-US" sz="1600" dirty="0"/>
        </a:p>
      </dgm:t>
    </dgm:pt>
    <dgm:pt modelId="{DDB36C35-EF86-4978-8EE3-B77020E39988}" type="parTrans" cxnId="{76C134DB-3904-4203-98F4-A47E7E3DEAB7}">
      <dgm:prSet/>
      <dgm:spPr/>
      <dgm:t>
        <a:bodyPr/>
        <a:lstStyle/>
        <a:p>
          <a:endParaRPr lang="en-US"/>
        </a:p>
      </dgm:t>
    </dgm:pt>
    <dgm:pt modelId="{F0592351-BCAC-47A3-B3CD-20A68604C357}" type="sibTrans" cxnId="{76C134DB-3904-4203-98F4-A47E7E3DEAB7}">
      <dgm:prSet/>
      <dgm:spPr/>
      <dgm:t>
        <a:bodyPr/>
        <a:lstStyle/>
        <a:p>
          <a:endParaRPr lang="en-US"/>
        </a:p>
      </dgm:t>
    </dgm:pt>
    <dgm:pt modelId="{E2E2C669-0078-468E-BEBC-F49964DCFC9D}">
      <dgm:prSet custT="1"/>
      <dgm:spPr>
        <a:noFill/>
        <a:ln>
          <a:noFill/>
        </a:ln>
      </dgm:spPr>
      <dgm:t>
        <a:bodyPr/>
        <a:lstStyle/>
        <a:p>
          <a:r>
            <a:rPr lang="en-US" sz="1600" b="1" dirty="0"/>
            <a:t>Enterprise Solution Services</a:t>
          </a:r>
        </a:p>
      </dgm:t>
    </dgm:pt>
    <dgm:pt modelId="{B4ABBF9A-5350-40EF-B566-CE8F77BDC37E}" type="parTrans" cxnId="{03C7B9D9-4E36-422B-A729-F00C312D6644}">
      <dgm:prSet/>
      <dgm:spPr/>
      <dgm:t>
        <a:bodyPr/>
        <a:lstStyle/>
        <a:p>
          <a:endParaRPr lang="en-US"/>
        </a:p>
      </dgm:t>
    </dgm:pt>
    <dgm:pt modelId="{C816CD99-3826-4E8F-B1D6-AF12BAC65472}" type="sibTrans" cxnId="{03C7B9D9-4E36-422B-A729-F00C312D6644}">
      <dgm:prSet/>
      <dgm:spPr/>
      <dgm:t>
        <a:bodyPr/>
        <a:lstStyle/>
        <a:p>
          <a:endParaRPr lang="en-US"/>
        </a:p>
      </dgm:t>
    </dgm:pt>
    <dgm:pt modelId="{3602E2D4-3956-4019-AD5E-99E8C4CC828B}">
      <dgm:prSet custT="1"/>
      <dgm:spPr>
        <a:noFill/>
        <a:ln>
          <a:noFill/>
        </a:ln>
      </dgm:spPr>
      <dgm:t>
        <a:bodyPr/>
        <a:lstStyle/>
        <a:p>
          <a:r>
            <a:rPr lang="en-US" sz="1600" b="1" dirty="0"/>
            <a:t>Strategic Outsourcing</a:t>
          </a:r>
        </a:p>
      </dgm:t>
    </dgm:pt>
    <dgm:pt modelId="{C661EDDC-F57A-46AF-B9BD-FDDF411FF77E}" type="parTrans" cxnId="{0655CAAB-12C6-4521-A5D8-61BBB1A66365}">
      <dgm:prSet/>
      <dgm:spPr/>
      <dgm:t>
        <a:bodyPr/>
        <a:lstStyle/>
        <a:p>
          <a:endParaRPr lang="en-US"/>
        </a:p>
      </dgm:t>
    </dgm:pt>
    <dgm:pt modelId="{9838E321-5EFE-48D6-B3B8-40512EFA02FD}" type="sibTrans" cxnId="{0655CAAB-12C6-4521-A5D8-61BBB1A66365}">
      <dgm:prSet/>
      <dgm:spPr/>
      <dgm:t>
        <a:bodyPr/>
        <a:lstStyle/>
        <a:p>
          <a:endParaRPr lang="en-US"/>
        </a:p>
      </dgm:t>
    </dgm:pt>
    <dgm:pt modelId="{863736EF-76DD-450C-B0E7-843D972E3A0F}">
      <dgm:prSet custT="1"/>
      <dgm:spPr>
        <a:noFill/>
        <a:ln>
          <a:noFill/>
        </a:ln>
      </dgm:spPr>
      <dgm:t>
        <a:bodyPr/>
        <a:lstStyle/>
        <a:p>
          <a:r>
            <a:rPr lang="en-US" sz="1600" b="1" dirty="0"/>
            <a:t>Data Center Infrastructure</a:t>
          </a:r>
        </a:p>
      </dgm:t>
    </dgm:pt>
    <dgm:pt modelId="{51D58FC6-D756-4B09-9AF7-211D66C5BA9E}" type="parTrans" cxnId="{BC6A6D83-8D1A-4E19-B665-F1E66CA7B9B4}">
      <dgm:prSet/>
      <dgm:spPr/>
      <dgm:t>
        <a:bodyPr/>
        <a:lstStyle/>
        <a:p>
          <a:endParaRPr lang="en-US"/>
        </a:p>
      </dgm:t>
    </dgm:pt>
    <dgm:pt modelId="{093118BF-69B3-4D13-AB40-68BFDA2DF429}" type="sibTrans" cxnId="{BC6A6D83-8D1A-4E19-B665-F1E66CA7B9B4}">
      <dgm:prSet/>
      <dgm:spPr/>
      <dgm:t>
        <a:bodyPr/>
        <a:lstStyle/>
        <a:p>
          <a:endParaRPr lang="en-US"/>
        </a:p>
      </dgm:t>
    </dgm:pt>
    <dgm:pt modelId="{558A6527-F05A-434D-BFD6-5A829FD0568D}">
      <dgm:prSet custT="1"/>
      <dgm:spPr>
        <a:noFill/>
        <a:ln>
          <a:noFill/>
        </a:ln>
      </dgm:spPr>
      <dgm:t>
        <a:bodyPr/>
        <a:lstStyle/>
        <a:p>
          <a:r>
            <a:rPr lang="en-US" sz="1600" b="1" i="0" dirty="0"/>
            <a:t>Managed Applications</a:t>
          </a:r>
        </a:p>
      </dgm:t>
    </dgm:pt>
    <dgm:pt modelId="{EC1D9B0D-84F2-4206-AA5A-474A6C0AA8F0}" type="parTrans" cxnId="{797B2B8A-7FF1-4115-B1CB-DD6FCCB6E146}">
      <dgm:prSet/>
      <dgm:spPr/>
      <dgm:t>
        <a:bodyPr/>
        <a:lstStyle/>
        <a:p>
          <a:endParaRPr lang="en-US"/>
        </a:p>
      </dgm:t>
    </dgm:pt>
    <dgm:pt modelId="{57FD83D7-2CDA-4B53-984E-869B8897AFBE}" type="sibTrans" cxnId="{797B2B8A-7FF1-4115-B1CB-DD6FCCB6E146}">
      <dgm:prSet/>
      <dgm:spPr/>
      <dgm:t>
        <a:bodyPr/>
        <a:lstStyle/>
        <a:p>
          <a:endParaRPr lang="en-US"/>
        </a:p>
      </dgm:t>
    </dgm:pt>
    <dgm:pt modelId="{65FEADC2-4C87-47C3-901D-D989B9D0CDB2}">
      <dgm:prSet custT="1"/>
      <dgm:spPr>
        <a:noFill/>
        <a:ln>
          <a:noFill/>
        </a:ln>
      </dgm:spPr>
      <dgm:t>
        <a:bodyPr/>
        <a:lstStyle/>
        <a:p>
          <a:r>
            <a:rPr lang="en-US" sz="1600" b="1" i="0" dirty="0"/>
            <a:t>Managed Security</a:t>
          </a:r>
        </a:p>
      </dgm:t>
    </dgm:pt>
    <dgm:pt modelId="{45B05F8C-11F5-4D71-911C-CB479FCCB25A}" type="parTrans" cxnId="{2C27E09D-E1B3-4377-9576-87F1F7D748D3}">
      <dgm:prSet/>
      <dgm:spPr/>
      <dgm:t>
        <a:bodyPr/>
        <a:lstStyle/>
        <a:p>
          <a:endParaRPr lang="en-US"/>
        </a:p>
      </dgm:t>
    </dgm:pt>
    <dgm:pt modelId="{1EAE9B6B-A1F9-418F-9C58-948EA841B58C}" type="sibTrans" cxnId="{2C27E09D-E1B3-4377-9576-87F1F7D748D3}">
      <dgm:prSet/>
      <dgm:spPr/>
      <dgm:t>
        <a:bodyPr/>
        <a:lstStyle/>
        <a:p>
          <a:endParaRPr lang="en-US"/>
        </a:p>
      </dgm:t>
    </dgm:pt>
    <dgm:pt modelId="{A4389D7E-AD6B-4EFD-A3C9-90874EE50AE3}">
      <dgm:prSet custT="1"/>
      <dgm:spPr>
        <a:noFill/>
        <a:ln>
          <a:noFill/>
        </a:ln>
      </dgm:spPr>
      <dgm:t>
        <a:bodyPr/>
        <a:lstStyle/>
        <a:p>
          <a:r>
            <a:rPr lang="en-US" sz="1600" b="1" i="0" dirty="0"/>
            <a:t>Texas.gov Services</a:t>
          </a:r>
          <a:endParaRPr lang="en-US" sz="1400" b="1" i="0" dirty="0"/>
        </a:p>
      </dgm:t>
    </dgm:pt>
    <dgm:pt modelId="{1742FBB8-B6CA-48FB-989F-889F2F210706}" type="parTrans" cxnId="{61D90148-FAD7-43CF-BD96-C47528B55D51}">
      <dgm:prSet/>
      <dgm:spPr/>
      <dgm:t>
        <a:bodyPr/>
        <a:lstStyle/>
        <a:p>
          <a:endParaRPr lang="en-US"/>
        </a:p>
      </dgm:t>
    </dgm:pt>
    <dgm:pt modelId="{E83411DE-2D27-4D85-BD1B-E3CAF07D02C6}" type="sibTrans" cxnId="{61D90148-FAD7-43CF-BD96-C47528B55D51}">
      <dgm:prSet/>
      <dgm:spPr/>
      <dgm:t>
        <a:bodyPr/>
        <a:lstStyle/>
        <a:p>
          <a:endParaRPr lang="en-US"/>
        </a:p>
      </dgm:t>
    </dgm:pt>
    <dgm:pt modelId="{6607EE8B-514B-46BD-A284-B8CE20116375}">
      <dgm:prSet phldrT="[Text]" custT="1"/>
      <dgm:spPr>
        <a:noFill/>
        <a:ln>
          <a:noFill/>
        </a:ln>
      </dgm:spPr>
      <dgm:t>
        <a:bodyPr/>
        <a:lstStyle/>
        <a:p>
          <a:endParaRPr lang="en-US" sz="1100" dirty="0"/>
        </a:p>
      </dgm:t>
    </dgm:pt>
    <dgm:pt modelId="{0C309016-CB25-4FE4-AFC7-9CBC4E5CDA8A}" type="sibTrans" cxnId="{622F7E39-2C59-4182-934E-2D8080B89C7D}">
      <dgm:prSet/>
      <dgm:spPr/>
      <dgm:t>
        <a:bodyPr/>
        <a:lstStyle/>
        <a:p>
          <a:endParaRPr lang="en-US"/>
        </a:p>
      </dgm:t>
    </dgm:pt>
    <dgm:pt modelId="{E1FBD3B2-35A6-4CCD-9330-1F94CEB60231}" type="parTrans" cxnId="{622F7E39-2C59-4182-934E-2D8080B89C7D}">
      <dgm:prSet/>
      <dgm:spPr/>
      <dgm:t>
        <a:bodyPr/>
        <a:lstStyle/>
        <a:p>
          <a:endParaRPr lang="en-US"/>
        </a:p>
      </dgm:t>
    </dgm:pt>
    <dgm:pt modelId="{A151ECBE-9A4B-462F-A2EA-EB3BAC6913D6}">
      <dgm:prSet phldrT="[Text]" custT="1"/>
      <dgm:spPr>
        <a:noFill/>
        <a:ln>
          <a:noFill/>
        </a:ln>
      </dgm:spPr>
      <dgm:t>
        <a:bodyPr/>
        <a:lstStyle/>
        <a:p>
          <a:endParaRPr lang="en-US" sz="1100" dirty="0"/>
        </a:p>
      </dgm:t>
    </dgm:pt>
    <dgm:pt modelId="{6883E5D2-79AD-484B-9B65-BD177307E09E}" type="sibTrans" cxnId="{9A8E057D-E101-458F-BFF7-572BD1FFBB29}">
      <dgm:prSet/>
      <dgm:spPr/>
      <dgm:t>
        <a:bodyPr/>
        <a:lstStyle/>
        <a:p>
          <a:endParaRPr lang="en-US"/>
        </a:p>
      </dgm:t>
    </dgm:pt>
    <dgm:pt modelId="{A62FC3FF-5AAD-426B-8033-94F08C746B98}" type="parTrans" cxnId="{9A8E057D-E101-458F-BFF7-572BD1FFBB29}">
      <dgm:prSet/>
      <dgm:spPr/>
      <dgm:t>
        <a:bodyPr/>
        <a:lstStyle/>
        <a:p>
          <a:endParaRPr lang="en-US"/>
        </a:p>
      </dgm:t>
    </dgm:pt>
    <dgm:pt modelId="{1DDEA020-451C-4DEA-9A59-41D0354F607C}">
      <dgm:prSet phldrT="[Text]" custT="1"/>
      <dgm:spPr>
        <a:noFill/>
        <a:ln>
          <a:noFill/>
        </a:ln>
      </dgm:spPr>
      <dgm:t>
        <a:bodyPr/>
        <a:lstStyle/>
        <a:p>
          <a:pPr>
            <a:buNone/>
          </a:pPr>
          <a:r>
            <a:rPr lang="en-US" sz="1600" b="1" dirty="0"/>
            <a:t>Leverage “Known” volume for additional statewide price discounts</a:t>
          </a:r>
          <a:endParaRPr lang="en-US" sz="1100" dirty="0"/>
        </a:p>
      </dgm:t>
    </dgm:pt>
    <dgm:pt modelId="{06EFEF1E-7A3A-46B0-80BB-34352CB3534D}" type="sibTrans" cxnId="{4373009A-82A8-4A22-89FE-7492AB236D61}">
      <dgm:prSet/>
      <dgm:spPr/>
      <dgm:t>
        <a:bodyPr/>
        <a:lstStyle/>
        <a:p>
          <a:endParaRPr lang="en-US"/>
        </a:p>
      </dgm:t>
    </dgm:pt>
    <dgm:pt modelId="{2AB00BB0-3F5D-4BB1-9D76-1A3AFC830A66}" type="parTrans" cxnId="{4373009A-82A8-4A22-89FE-7492AB236D61}">
      <dgm:prSet/>
      <dgm:spPr/>
      <dgm:t>
        <a:bodyPr/>
        <a:lstStyle/>
        <a:p>
          <a:endParaRPr lang="en-US"/>
        </a:p>
      </dgm:t>
    </dgm:pt>
    <dgm:pt modelId="{556F02F5-B8A1-4D4B-973D-9F71CA6B381E}">
      <dgm:prSet custT="1"/>
      <dgm:spPr>
        <a:noFill/>
        <a:ln>
          <a:noFill/>
        </a:ln>
      </dgm:spPr>
      <dgm:t>
        <a:bodyPr/>
        <a:lstStyle/>
        <a:p>
          <a:r>
            <a:rPr lang="en-US" sz="1600" b="1" i="0" dirty="0"/>
            <a:t>Bulk Print Mail</a:t>
          </a:r>
        </a:p>
      </dgm:t>
    </dgm:pt>
    <dgm:pt modelId="{FD8C4563-0E82-4C0D-BFB1-DA4CDF0F2000}" type="parTrans" cxnId="{CC85A9DA-7D3F-4EDE-93E7-4E81508E563D}">
      <dgm:prSet/>
      <dgm:spPr/>
      <dgm:t>
        <a:bodyPr/>
        <a:lstStyle/>
        <a:p>
          <a:endParaRPr lang="en-US"/>
        </a:p>
      </dgm:t>
    </dgm:pt>
    <dgm:pt modelId="{96CDF9DB-DA57-41F5-9493-A62BBB5F3982}" type="sibTrans" cxnId="{CC85A9DA-7D3F-4EDE-93E7-4E81508E563D}">
      <dgm:prSet/>
      <dgm:spPr/>
      <dgm:t>
        <a:bodyPr/>
        <a:lstStyle/>
        <a:p>
          <a:endParaRPr lang="en-US"/>
        </a:p>
      </dgm:t>
    </dgm:pt>
    <dgm:pt modelId="{93D3D87F-28B9-44DE-99F6-CE52A5402DC5}" type="pres">
      <dgm:prSet presAssocID="{3E67719A-1392-48CC-9CC5-FAD5BC355BF1}" presName="cycleMatrixDiagram" presStyleCnt="0">
        <dgm:presLayoutVars>
          <dgm:chMax val="1"/>
          <dgm:dir/>
          <dgm:animLvl val="lvl"/>
          <dgm:resizeHandles val="exact"/>
        </dgm:presLayoutVars>
      </dgm:prSet>
      <dgm:spPr/>
    </dgm:pt>
    <dgm:pt modelId="{2F08458D-2606-49C9-8208-473EFA363E3D}" type="pres">
      <dgm:prSet presAssocID="{3E67719A-1392-48CC-9CC5-FAD5BC355BF1}" presName="children" presStyleCnt="0"/>
      <dgm:spPr/>
    </dgm:pt>
    <dgm:pt modelId="{D3A751A8-CFF4-4706-AF0B-941EBCDC5B11}" type="pres">
      <dgm:prSet presAssocID="{3E67719A-1392-48CC-9CC5-FAD5BC355BF1}" presName="child1group" presStyleCnt="0"/>
      <dgm:spPr/>
    </dgm:pt>
    <dgm:pt modelId="{35535814-D611-4D87-AC2B-1BE1809AC2BB}" type="pres">
      <dgm:prSet presAssocID="{3E67719A-1392-48CC-9CC5-FAD5BC355BF1}" presName="child1" presStyleLbl="bgAcc1" presStyleIdx="0" presStyleCnt="4" custScaleX="187378" custLinFactNeighborX="-13569" custLinFactNeighborY="17188"/>
      <dgm:spPr/>
    </dgm:pt>
    <dgm:pt modelId="{CC4E5424-8264-401B-BCAF-1F7F9D99446D}" type="pres">
      <dgm:prSet presAssocID="{3E67719A-1392-48CC-9CC5-FAD5BC355BF1}" presName="child1Text" presStyleLbl="bgAcc1" presStyleIdx="0" presStyleCnt="4">
        <dgm:presLayoutVars>
          <dgm:bulletEnabled val="1"/>
        </dgm:presLayoutVars>
      </dgm:prSet>
      <dgm:spPr/>
    </dgm:pt>
    <dgm:pt modelId="{3C2343A3-FD8F-45CC-8D7C-8CE390E8714C}" type="pres">
      <dgm:prSet presAssocID="{3E67719A-1392-48CC-9CC5-FAD5BC355BF1}" presName="child2group" presStyleCnt="0"/>
      <dgm:spPr/>
    </dgm:pt>
    <dgm:pt modelId="{2DD70FD2-E4C0-4B70-B222-E5EC868F52DD}" type="pres">
      <dgm:prSet presAssocID="{3E67719A-1392-48CC-9CC5-FAD5BC355BF1}" presName="child2" presStyleLbl="bgAcc1" presStyleIdx="1" presStyleCnt="4" custScaleX="133077" custScaleY="96876" custLinFactNeighborX="10769" custLinFactNeighborY="14863"/>
      <dgm:spPr/>
    </dgm:pt>
    <dgm:pt modelId="{0DCC0518-9CFE-4EA1-A887-91E292898613}" type="pres">
      <dgm:prSet presAssocID="{3E67719A-1392-48CC-9CC5-FAD5BC355BF1}" presName="child2Text" presStyleLbl="bgAcc1" presStyleIdx="1" presStyleCnt="4">
        <dgm:presLayoutVars>
          <dgm:bulletEnabled val="1"/>
        </dgm:presLayoutVars>
      </dgm:prSet>
      <dgm:spPr/>
    </dgm:pt>
    <dgm:pt modelId="{E56C8CEE-3059-43AB-A499-7F35EB3BCED7}" type="pres">
      <dgm:prSet presAssocID="{3E67719A-1392-48CC-9CC5-FAD5BC355BF1}" presName="child3group" presStyleCnt="0"/>
      <dgm:spPr/>
    </dgm:pt>
    <dgm:pt modelId="{D711A48E-38C9-418F-B1AF-56E95A6671FD}" type="pres">
      <dgm:prSet presAssocID="{3E67719A-1392-48CC-9CC5-FAD5BC355BF1}" presName="child3" presStyleLbl="bgAcc1" presStyleIdx="2" presStyleCnt="4" custScaleX="124013" custScaleY="111950" custLinFactNeighborX="18625" custLinFactNeighborY="-16387"/>
      <dgm:spPr/>
    </dgm:pt>
    <dgm:pt modelId="{4D5B14E1-F31B-47C4-9553-CF109F40B823}" type="pres">
      <dgm:prSet presAssocID="{3E67719A-1392-48CC-9CC5-FAD5BC355BF1}" presName="child3Text" presStyleLbl="bgAcc1" presStyleIdx="2" presStyleCnt="4">
        <dgm:presLayoutVars>
          <dgm:bulletEnabled val="1"/>
        </dgm:presLayoutVars>
      </dgm:prSet>
      <dgm:spPr/>
    </dgm:pt>
    <dgm:pt modelId="{C09E83BE-840D-4A08-A82A-E2F4C213FE09}" type="pres">
      <dgm:prSet presAssocID="{3E67719A-1392-48CC-9CC5-FAD5BC355BF1}" presName="child4group" presStyleCnt="0"/>
      <dgm:spPr/>
    </dgm:pt>
    <dgm:pt modelId="{08F26BA6-AAB1-472E-969A-353669E8609A}" type="pres">
      <dgm:prSet presAssocID="{3E67719A-1392-48CC-9CC5-FAD5BC355BF1}" presName="child4" presStyleLbl="bgAcc1" presStyleIdx="3" presStyleCnt="4" custScaleX="171665" custScaleY="172472" custLinFactNeighborX="-21950" custLinFactNeighborY="4693"/>
      <dgm:spPr/>
    </dgm:pt>
    <dgm:pt modelId="{AB794AA9-723E-4F2B-86C9-3F4497DC29FC}" type="pres">
      <dgm:prSet presAssocID="{3E67719A-1392-48CC-9CC5-FAD5BC355BF1}" presName="child4Text" presStyleLbl="bgAcc1" presStyleIdx="3" presStyleCnt="4">
        <dgm:presLayoutVars>
          <dgm:bulletEnabled val="1"/>
        </dgm:presLayoutVars>
      </dgm:prSet>
      <dgm:spPr/>
    </dgm:pt>
    <dgm:pt modelId="{24B22A12-E587-41FA-9BA6-901935E2AF44}" type="pres">
      <dgm:prSet presAssocID="{3E67719A-1392-48CC-9CC5-FAD5BC355BF1}" presName="childPlaceholder" presStyleCnt="0"/>
      <dgm:spPr/>
    </dgm:pt>
    <dgm:pt modelId="{B11BFDB7-4ED6-499A-8A56-0FC89BB85020}" type="pres">
      <dgm:prSet presAssocID="{3E67719A-1392-48CC-9CC5-FAD5BC355BF1}" presName="circle" presStyleCnt="0"/>
      <dgm:spPr/>
    </dgm:pt>
    <dgm:pt modelId="{2989AFF6-3603-4DC2-9213-8C0E1C7C0522}" type="pres">
      <dgm:prSet presAssocID="{3E67719A-1392-48CC-9CC5-FAD5BC355BF1}" presName="quadrant1" presStyleLbl="node1" presStyleIdx="0" presStyleCnt="4" custLinFactNeighborX="1130" custLinFactNeighborY="-662">
        <dgm:presLayoutVars>
          <dgm:chMax val="1"/>
          <dgm:bulletEnabled val="1"/>
        </dgm:presLayoutVars>
      </dgm:prSet>
      <dgm:spPr/>
    </dgm:pt>
    <dgm:pt modelId="{4548E3F5-9460-40F0-92A7-0A715EA70DA7}" type="pres">
      <dgm:prSet presAssocID="{3E67719A-1392-48CC-9CC5-FAD5BC355BF1}" presName="quadrant2" presStyleLbl="node1" presStyleIdx="1" presStyleCnt="4">
        <dgm:presLayoutVars>
          <dgm:chMax val="1"/>
          <dgm:bulletEnabled val="1"/>
        </dgm:presLayoutVars>
      </dgm:prSet>
      <dgm:spPr/>
    </dgm:pt>
    <dgm:pt modelId="{9891337D-C49A-42F4-A827-EA8B6439B7B9}" type="pres">
      <dgm:prSet presAssocID="{3E67719A-1392-48CC-9CC5-FAD5BC355BF1}" presName="quadrant3" presStyleLbl="node1" presStyleIdx="2" presStyleCnt="4" custLinFactNeighborX="1880" custLinFactNeighborY="1624">
        <dgm:presLayoutVars>
          <dgm:chMax val="1"/>
          <dgm:bulletEnabled val="1"/>
        </dgm:presLayoutVars>
      </dgm:prSet>
      <dgm:spPr/>
    </dgm:pt>
    <dgm:pt modelId="{4F63B152-A5F3-4228-876E-237F379C3C5C}" type="pres">
      <dgm:prSet presAssocID="{3E67719A-1392-48CC-9CC5-FAD5BC355BF1}" presName="quadrant4" presStyleLbl="node1" presStyleIdx="3" presStyleCnt="4">
        <dgm:presLayoutVars>
          <dgm:chMax val="1"/>
          <dgm:bulletEnabled val="1"/>
        </dgm:presLayoutVars>
      </dgm:prSet>
      <dgm:spPr/>
    </dgm:pt>
    <dgm:pt modelId="{8BA353A8-1C3B-4C9F-BF69-5BAE4A6812BD}" type="pres">
      <dgm:prSet presAssocID="{3E67719A-1392-48CC-9CC5-FAD5BC355BF1}" presName="quadrantPlaceholder" presStyleCnt="0"/>
      <dgm:spPr/>
    </dgm:pt>
    <dgm:pt modelId="{E009B719-12A8-4F5D-83A1-B0E912D8BEC1}" type="pres">
      <dgm:prSet presAssocID="{3E67719A-1392-48CC-9CC5-FAD5BC355BF1}" presName="center1" presStyleLbl="fgShp" presStyleIdx="0" presStyleCnt="2"/>
      <dgm:spPr/>
    </dgm:pt>
    <dgm:pt modelId="{E38B907B-D930-49C9-8C3A-A64908EA4E91}" type="pres">
      <dgm:prSet presAssocID="{3E67719A-1392-48CC-9CC5-FAD5BC355BF1}" presName="center2" presStyleLbl="fgShp" presStyleIdx="1" presStyleCnt="2"/>
      <dgm:spPr/>
    </dgm:pt>
  </dgm:ptLst>
  <dgm:cxnLst>
    <dgm:cxn modelId="{0A53250B-2216-4853-806B-1E40228E0BDF}" type="presOf" srcId="{6607EE8B-514B-46BD-A284-B8CE20116375}" destId="{4D5B14E1-F31B-47C4-9553-CF109F40B823}" srcOrd="1" destOrd="0" presId="urn:microsoft.com/office/officeart/2005/8/layout/cycle4"/>
    <dgm:cxn modelId="{1B235911-8026-4D9F-B11B-8E7EB73048DF}" type="presOf" srcId="{98452138-DCF0-4653-8A86-8E914282688E}" destId="{CC4E5424-8264-401B-BCAF-1F7F9D99446D}" srcOrd="1" destOrd="0" presId="urn:microsoft.com/office/officeart/2005/8/layout/cycle4"/>
    <dgm:cxn modelId="{09CCDF14-3099-4715-9777-66A349E31CE4}" srcId="{3E67719A-1392-48CC-9CC5-FAD5BC355BF1}" destId="{453917C6-8291-4243-8BA6-5B121B4B4387}" srcOrd="1" destOrd="0" parTransId="{D78C3567-6E07-4271-9A39-DA71AE93B824}" sibTransId="{8C3C547B-B84D-45C5-9D29-A1AD02EED2CD}"/>
    <dgm:cxn modelId="{948C0D1A-FD3F-4323-B049-6DD20353F5BE}" type="presOf" srcId="{558A6527-F05A-434D-BFD6-5A829FD0568D}" destId="{AB794AA9-723E-4F2B-86C9-3F4497DC29FC}" srcOrd="1" destOrd="3" presId="urn:microsoft.com/office/officeart/2005/8/layout/cycle4"/>
    <dgm:cxn modelId="{F3EE461C-EF6E-47C6-83FF-8514264A638F}" type="presOf" srcId="{A151ECBE-9A4B-462F-A2EA-EB3BAC6913D6}" destId="{4D5B14E1-F31B-47C4-9553-CF109F40B823}" srcOrd="1" destOrd="1" presId="urn:microsoft.com/office/officeart/2005/8/layout/cycle4"/>
    <dgm:cxn modelId="{CA66E327-E669-4222-A1B1-D55CEADE782A}" type="presOf" srcId="{FF590EBD-32BD-4565-BBCB-A0A955EA1FDF}" destId="{08F26BA6-AAB1-472E-969A-353669E8609A}" srcOrd="0" destOrd="0" presId="urn:microsoft.com/office/officeart/2005/8/layout/cycle4"/>
    <dgm:cxn modelId="{C5457C2E-1971-4955-A998-5E547448C311}" type="presOf" srcId="{98452138-DCF0-4653-8A86-8E914282688E}" destId="{35535814-D611-4D87-AC2B-1BE1809AC2BB}" srcOrd="0" destOrd="0" presId="urn:microsoft.com/office/officeart/2005/8/layout/cycle4"/>
    <dgm:cxn modelId="{F7A1922F-DE87-4A8C-B1F5-0DFB974D906A}" type="presOf" srcId="{736D41D5-56F3-41BA-B4D5-3D91CDE88747}" destId="{2989AFF6-3603-4DC2-9213-8C0E1C7C0522}" srcOrd="0" destOrd="0" presId="urn:microsoft.com/office/officeart/2005/8/layout/cycle4"/>
    <dgm:cxn modelId="{2650CC2F-8E38-4C7E-BDE0-A8E583385519}" type="presOf" srcId="{3602E2D4-3956-4019-AD5E-99E8C4CC828B}" destId="{CC4E5424-8264-401B-BCAF-1F7F9D99446D}" srcOrd="1" destOrd="3" presId="urn:microsoft.com/office/officeart/2005/8/layout/cycle4"/>
    <dgm:cxn modelId="{18191834-2ABA-4FB6-9382-52AEF7D90548}" type="presOf" srcId="{6607EE8B-514B-46BD-A284-B8CE20116375}" destId="{D711A48E-38C9-418F-B1AF-56E95A6671FD}" srcOrd="0" destOrd="0" presId="urn:microsoft.com/office/officeart/2005/8/layout/cycle4"/>
    <dgm:cxn modelId="{1E8FC538-A9EC-4DDA-B4C5-0F85B125ECE3}" type="presOf" srcId="{1DDEA020-451C-4DEA-9A59-41D0354F607C}" destId="{4D5B14E1-F31B-47C4-9553-CF109F40B823}" srcOrd="1" destOrd="2" presId="urn:microsoft.com/office/officeart/2005/8/layout/cycle4"/>
    <dgm:cxn modelId="{622F7E39-2C59-4182-934E-2D8080B89C7D}" srcId="{5B0A8561-FCC1-4776-BD60-E8D26DD11647}" destId="{6607EE8B-514B-46BD-A284-B8CE20116375}" srcOrd="0" destOrd="0" parTransId="{E1FBD3B2-35A6-4CCD-9330-1F94CEB60231}" sibTransId="{0C309016-CB25-4FE4-AFC7-9CBC4E5CDA8A}"/>
    <dgm:cxn modelId="{F0B09A39-0A91-4B6F-9ED9-2F0997FDB983}" type="presOf" srcId="{65FEADC2-4C87-47C3-901D-D989B9D0CDB2}" destId="{08F26BA6-AAB1-472E-969A-353669E8609A}" srcOrd="0" destOrd="4" presId="urn:microsoft.com/office/officeart/2005/8/layout/cycle4"/>
    <dgm:cxn modelId="{24170B61-DD47-415A-9C3B-E2D6DD056AF0}" type="presOf" srcId="{3E67719A-1392-48CC-9CC5-FAD5BC355BF1}" destId="{93D3D87F-28B9-44DE-99F6-CE52A5402DC5}" srcOrd="0" destOrd="0" presId="urn:microsoft.com/office/officeart/2005/8/layout/cycle4"/>
    <dgm:cxn modelId="{61D90148-FAD7-43CF-BD96-C47528B55D51}" srcId="{BDE569B9-8702-4849-820F-667F929B025C}" destId="{A4389D7E-AD6B-4EFD-A3C9-90874EE50AE3}" srcOrd="5" destOrd="0" parTransId="{1742FBB8-B6CA-48FB-989F-889F2F210706}" sibTransId="{E83411DE-2D27-4D85-BD1B-E3CAF07D02C6}"/>
    <dgm:cxn modelId="{F2EF4949-4F72-4045-B7D2-0AD64760F04F}" type="presOf" srcId="{863736EF-76DD-450C-B0E7-843D972E3A0F}" destId="{08F26BA6-AAB1-472E-969A-353669E8609A}" srcOrd="0" destOrd="1" presId="urn:microsoft.com/office/officeart/2005/8/layout/cycle4"/>
    <dgm:cxn modelId="{7DE15F6D-C1A6-42E9-A197-00267CC82509}" srcId="{3E67719A-1392-48CC-9CC5-FAD5BC355BF1}" destId="{BDE569B9-8702-4849-820F-667F929B025C}" srcOrd="3" destOrd="0" parTransId="{CEE767BA-711B-46FC-9F89-312089154128}" sibTransId="{A1AFE4B8-A39F-45C5-9D0A-16883FE96AEF}"/>
    <dgm:cxn modelId="{91CEDD4D-76A7-4E92-A739-E1D9BDDE5EB6}" type="presOf" srcId="{5B0A8561-FCC1-4776-BD60-E8D26DD11647}" destId="{9891337D-C49A-42F4-A827-EA8B6439B7B9}" srcOrd="0" destOrd="0" presId="urn:microsoft.com/office/officeart/2005/8/layout/cycle4"/>
    <dgm:cxn modelId="{CB8AE271-CBE5-426A-BBF9-573966C26796}" type="presOf" srcId="{556F02F5-B8A1-4D4B-973D-9F71CA6B381E}" destId="{08F26BA6-AAB1-472E-969A-353669E8609A}" srcOrd="0" destOrd="2" presId="urn:microsoft.com/office/officeart/2005/8/layout/cycle4"/>
    <dgm:cxn modelId="{4E99E256-B951-48CA-9648-A36317A225E3}" type="presOf" srcId="{453917C6-8291-4243-8BA6-5B121B4B4387}" destId="{4548E3F5-9460-40F0-92A7-0A715EA70DA7}" srcOrd="0" destOrd="0" presId="urn:microsoft.com/office/officeart/2005/8/layout/cycle4"/>
    <dgm:cxn modelId="{3E711858-3731-4C61-A048-BD8FB81FBEFE}" type="presOf" srcId="{558A6527-F05A-434D-BFD6-5A829FD0568D}" destId="{08F26BA6-AAB1-472E-969A-353669E8609A}" srcOrd="0" destOrd="3" presId="urn:microsoft.com/office/officeart/2005/8/layout/cycle4"/>
    <dgm:cxn modelId="{60057078-E458-4573-B24A-B062B3ADE1C4}" type="presOf" srcId="{556F02F5-B8A1-4D4B-973D-9F71CA6B381E}" destId="{AB794AA9-723E-4F2B-86C9-3F4497DC29FC}" srcOrd="1" destOrd="2" presId="urn:microsoft.com/office/officeart/2005/8/layout/cycle4"/>
    <dgm:cxn modelId="{9A8E057D-E101-458F-BFF7-572BD1FFBB29}" srcId="{5B0A8561-FCC1-4776-BD60-E8D26DD11647}" destId="{A151ECBE-9A4B-462F-A2EA-EB3BAC6913D6}" srcOrd="1" destOrd="0" parTransId="{A62FC3FF-5AAD-426B-8033-94F08C746B98}" sibTransId="{6883E5D2-79AD-484B-9B65-BD177307E09E}"/>
    <dgm:cxn modelId="{C52DF47F-8BAF-4F0A-89E9-D10D5FB41AB8}" type="presOf" srcId="{E2E2C669-0078-468E-BEBC-F49964DCFC9D}" destId="{CC4E5424-8264-401B-BCAF-1F7F9D99446D}" srcOrd="1" destOrd="2" presId="urn:microsoft.com/office/officeart/2005/8/layout/cycle4"/>
    <dgm:cxn modelId="{85597E80-8F7D-4B6C-9D0B-BA5BC80869F9}" type="presOf" srcId="{FF590EBD-32BD-4565-BBCB-A0A955EA1FDF}" destId="{AB794AA9-723E-4F2B-86C9-3F4497DC29FC}" srcOrd="1" destOrd="0" presId="urn:microsoft.com/office/officeart/2005/8/layout/cycle4"/>
    <dgm:cxn modelId="{BC6A6D83-8D1A-4E19-B665-F1E66CA7B9B4}" srcId="{BDE569B9-8702-4849-820F-667F929B025C}" destId="{863736EF-76DD-450C-B0E7-843D972E3A0F}" srcOrd="1" destOrd="0" parTransId="{51D58FC6-D756-4B09-9AF7-211D66C5BA9E}" sibTransId="{093118BF-69B3-4D13-AB40-68BFDA2DF429}"/>
    <dgm:cxn modelId="{797B2B8A-7FF1-4115-B1CB-DD6FCCB6E146}" srcId="{BDE569B9-8702-4849-820F-667F929B025C}" destId="{558A6527-F05A-434D-BFD6-5A829FD0568D}" srcOrd="3" destOrd="0" parTransId="{EC1D9B0D-84F2-4206-AA5A-474A6C0AA8F0}" sibTransId="{57FD83D7-2CDA-4B53-984E-869B8897AFBE}"/>
    <dgm:cxn modelId="{27F72496-50C7-4EB0-9B24-34F91E02C735}" type="presOf" srcId="{B62D836A-8F20-4634-B020-2DF66980CDDC}" destId="{0DCC0518-9CFE-4EA1-A887-91E292898613}" srcOrd="1" destOrd="0" presId="urn:microsoft.com/office/officeart/2005/8/layout/cycle4"/>
    <dgm:cxn modelId="{2CDFFC98-44FA-42AE-B5F1-3986ACE37946}" type="presOf" srcId="{BDE569B9-8702-4849-820F-667F929B025C}" destId="{4F63B152-A5F3-4228-876E-237F379C3C5C}" srcOrd="0" destOrd="0" presId="urn:microsoft.com/office/officeart/2005/8/layout/cycle4"/>
    <dgm:cxn modelId="{4373009A-82A8-4A22-89FE-7492AB236D61}" srcId="{5B0A8561-FCC1-4776-BD60-E8D26DD11647}" destId="{1DDEA020-451C-4DEA-9A59-41D0354F607C}" srcOrd="2" destOrd="0" parTransId="{2AB00BB0-3F5D-4BB1-9D76-1A3AFC830A66}" sibTransId="{06EFEF1E-7A3A-46B0-80BB-34352CB3534D}"/>
    <dgm:cxn modelId="{11600F9D-3F7C-494D-A57C-F4BFA2E0C5CB}" type="presOf" srcId="{E2E2C669-0078-468E-BEBC-F49964DCFC9D}" destId="{35535814-D611-4D87-AC2B-1BE1809AC2BB}" srcOrd="0" destOrd="2" presId="urn:microsoft.com/office/officeart/2005/8/layout/cycle4"/>
    <dgm:cxn modelId="{2C27E09D-E1B3-4377-9576-87F1F7D748D3}" srcId="{BDE569B9-8702-4849-820F-667F929B025C}" destId="{65FEADC2-4C87-47C3-901D-D989B9D0CDB2}" srcOrd="4" destOrd="0" parTransId="{45B05F8C-11F5-4D71-911C-CB479FCCB25A}" sibTransId="{1EAE9B6B-A1F9-418F-9C58-948EA841B58C}"/>
    <dgm:cxn modelId="{0655CAAB-12C6-4521-A5D8-61BBB1A66365}" srcId="{736D41D5-56F3-41BA-B4D5-3D91CDE88747}" destId="{3602E2D4-3956-4019-AD5E-99E8C4CC828B}" srcOrd="3" destOrd="0" parTransId="{C661EDDC-F57A-46AF-B9BD-FDDF411FF77E}" sibTransId="{9838E321-5EFE-48D6-B3B8-40512EFA02FD}"/>
    <dgm:cxn modelId="{1E00D3AE-4A6B-44F6-8A2B-D134183A9732}" type="presOf" srcId="{863736EF-76DD-450C-B0E7-843D972E3A0F}" destId="{AB794AA9-723E-4F2B-86C9-3F4497DC29FC}" srcOrd="1" destOrd="1" presId="urn:microsoft.com/office/officeart/2005/8/layout/cycle4"/>
    <dgm:cxn modelId="{F58434C7-CB26-43A4-9EBC-F587EEBB80B7}" type="presOf" srcId="{A4389D7E-AD6B-4EFD-A3C9-90874EE50AE3}" destId="{08F26BA6-AAB1-472E-969A-353669E8609A}" srcOrd="0" destOrd="5" presId="urn:microsoft.com/office/officeart/2005/8/layout/cycle4"/>
    <dgm:cxn modelId="{9F69EFC9-3BD8-4CD5-AC09-61687FB0E4CB}" type="presOf" srcId="{A151ECBE-9A4B-462F-A2EA-EB3BAC6913D6}" destId="{D711A48E-38C9-418F-B1AF-56E95A6671FD}" srcOrd="0" destOrd="1" presId="urn:microsoft.com/office/officeart/2005/8/layout/cycle4"/>
    <dgm:cxn modelId="{42700CD4-70F3-440A-A8E8-DCFB355004BA}" type="presOf" srcId="{1DDEA020-451C-4DEA-9A59-41D0354F607C}" destId="{D711A48E-38C9-418F-B1AF-56E95A6671FD}" srcOrd="0" destOrd="2" presId="urn:microsoft.com/office/officeart/2005/8/layout/cycle4"/>
    <dgm:cxn modelId="{239D2DD4-4BE8-4EB1-9ACB-CFC0FAF2DD93}" type="presOf" srcId="{A4389D7E-AD6B-4EFD-A3C9-90874EE50AE3}" destId="{AB794AA9-723E-4F2B-86C9-3F4497DC29FC}" srcOrd="1" destOrd="5" presId="urn:microsoft.com/office/officeart/2005/8/layout/cycle4"/>
    <dgm:cxn modelId="{4EC63FD5-A98D-4E97-B562-F21DB5118FCF}" type="presOf" srcId="{65FEADC2-4C87-47C3-901D-D989B9D0CDB2}" destId="{AB794AA9-723E-4F2B-86C9-3F4497DC29FC}" srcOrd="1" destOrd="4" presId="urn:microsoft.com/office/officeart/2005/8/layout/cycle4"/>
    <dgm:cxn modelId="{56CBB4D7-E09C-495E-8C91-6EB81DE333F8}" srcId="{3E67719A-1392-48CC-9CC5-FAD5BC355BF1}" destId="{5B0A8561-FCC1-4776-BD60-E8D26DD11647}" srcOrd="2" destOrd="0" parTransId="{681B1984-BEE7-4C35-8ACE-704328AD3AED}" sibTransId="{32735330-7751-41A4-8CBD-755ABC18EB9E}"/>
    <dgm:cxn modelId="{03C7B9D9-4E36-422B-A729-F00C312D6644}" srcId="{736D41D5-56F3-41BA-B4D5-3D91CDE88747}" destId="{E2E2C669-0078-468E-BEBC-F49964DCFC9D}" srcOrd="2" destOrd="0" parTransId="{B4ABBF9A-5350-40EF-B566-CE8F77BDC37E}" sibTransId="{C816CD99-3826-4E8F-B1D6-AF12BAC65472}"/>
    <dgm:cxn modelId="{CC85A9DA-7D3F-4EDE-93E7-4E81508E563D}" srcId="{BDE569B9-8702-4849-820F-667F929B025C}" destId="{556F02F5-B8A1-4D4B-973D-9F71CA6B381E}" srcOrd="2" destOrd="0" parTransId="{FD8C4563-0E82-4C0D-BFB1-DA4CDF0F2000}" sibTransId="{96CDF9DB-DA57-41F5-9493-A62BBB5F3982}"/>
    <dgm:cxn modelId="{76C134DB-3904-4203-98F4-A47E7E3DEAB7}" srcId="{736D41D5-56F3-41BA-B4D5-3D91CDE88747}" destId="{53BF3980-4CB6-4D51-A73B-49BFB7D2D831}" srcOrd="1" destOrd="0" parTransId="{DDB36C35-EF86-4978-8EE3-B77020E39988}" sibTransId="{F0592351-BCAC-47A3-B3CD-20A68604C357}"/>
    <dgm:cxn modelId="{2F74F8DE-3E10-415F-B7E9-9F9C6936F910}" type="presOf" srcId="{53BF3980-4CB6-4D51-A73B-49BFB7D2D831}" destId="{35535814-D611-4D87-AC2B-1BE1809AC2BB}" srcOrd="0" destOrd="1" presId="urn:microsoft.com/office/officeart/2005/8/layout/cycle4"/>
    <dgm:cxn modelId="{1C1CA3E1-54E7-4768-9771-7273ADF167C1}" type="presOf" srcId="{53BF3980-4CB6-4D51-A73B-49BFB7D2D831}" destId="{CC4E5424-8264-401B-BCAF-1F7F9D99446D}" srcOrd="1" destOrd="1" presId="urn:microsoft.com/office/officeart/2005/8/layout/cycle4"/>
    <dgm:cxn modelId="{5C80F1EC-62C9-4BA2-AA15-042A92DB4395}" srcId="{453917C6-8291-4243-8BA6-5B121B4B4387}" destId="{B62D836A-8F20-4634-B020-2DF66980CDDC}" srcOrd="0" destOrd="0" parTransId="{4F718CE4-0323-4E71-9990-87D2DF41547D}" sibTransId="{B58FBD28-7FD9-4882-B3C8-D34EDEFBCA83}"/>
    <dgm:cxn modelId="{A995D7EE-8384-4722-AB5F-07D351C08665}" type="presOf" srcId="{B62D836A-8F20-4634-B020-2DF66980CDDC}" destId="{2DD70FD2-E4C0-4B70-B222-E5EC868F52DD}" srcOrd="0" destOrd="0" presId="urn:microsoft.com/office/officeart/2005/8/layout/cycle4"/>
    <dgm:cxn modelId="{3ACD56F0-71A8-4DC1-9606-48FBE0090CE4}" srcId="{3E67719A-1392-48CC-9CC5-FAD5BC355BF1}" destId="{736D41D5-56F3-41BA-B4D5-3D91CDE88747}" srcOrd="0" destOrd="0" parTransId="{7738BDF7-1E5C-40AB-A5BD-D5CE10BAF9F1}" sibTransId="{10138952-40FD-4239-BDD7-B3656FED227F}"/>
    <dgm:cxn modelId="{41B375F1-567F-4519-A165-99C7C0E77889}" srcId="{BDE569B9-8702-4849-820F-667F929B025C}" destId="{FF590EBD-32BD-4565-BBCB-A0A955EA1FDF}" srcOrd="0" destOrd="0" parTransId="{391616F2-EDA8-45D4-921E-0C32B5CA0345}" sibTransId="{8B46D686-7266-4DDE-BBBA-4E18A381CB2E}"/>
    <dgm:cxn modelId="{6B62A0F7-85E5-46EF-8E77-C242A02A5F66}" type="presOf" srcId="{3602E2D4-3956-4019-AD5E-99E8C4CC828B}" destId="{35535814-D611-4D87-AC2B-1BE1809AC2BB}" srcOrd="0" destOrd="3" presId="urn:microsoft.com/office/officeart/2005/8/layout/cycle4"/>
    <dgm:cxn modelId="{20AF93FC-43CC-416E-AC41-D730F21FB53C}" srcId="{736D41D5-56F3-41BA-B4D5-3D91CDE88747}" destId="{98452138-DCF0-4653-8A86-8E914282688E}" srcOrd="0" destOrd="0" parTransId="{60B9DC47-43EF-46B1-B883-5432D4A81212}" sibTransId="{5E9FD568-1214-4200-A5E1-5E043CBF073E}"/>
    <dgm:cxn modelId="{A2FB7E39-86AA-4D8B-8957-2A3C659743E2}" type="presParOf" srcId="{93D3D87F-28B9-44DE-99F6-CE52A5402DC5}" destId="{2F08458D-2606-49C9-8208-473EFA363E3D}" srcOrd="0" destOrd="0" presId="urn:microsoft.com/office/officeart/2005/8/layout/cycle4"/>
    <dgm:cxn modelId="{4FF11737-E9B6-410D-B490-3393F02A75EF}" type="presParOf" srcId="{2F08458D-2606-49C9-8208-473EFA363E3D}" destId="{D3A751A8-CFF4-4706-AF0B-941EBCDC5B11}" srcOrd="0" destOrd="0" presId="urn:microsoft.com/office/officeart/2005/8/layout/cycle4"/>
    <dgm:cxn modelId="{C6C0890C-8138-48CE-8DEF-A4E8D1B32E83}" type="presParOf" srcId="{D3A751A8-CFF4-4706-AF0B-941EBCDC5B11}" destId="{35535814-D611-4D87-AC2B-1BE1809AC2BB}" srcOrd="0" destOrd="0" presId="urn:microsoft.com/office/officeart/2005/8/layout/cycle4"/>
    <dgm:cxn modelId="{A6CA592B-2C75-4331-974A-D85D2D26D732}" type="presParOf" srcId="{D3A751A8-CFF4-4706-AF0B-941EBCDC5B11}" destId="{CC4E5424-8264-401B-BCAF-1F7F9D99446D}" srcOrd="1" destOrd="0" presId="urn:microsoft.com/office/officeart/2005/8/layout/cycle4"/>
    <dgm:cxn modelId="{FDB2A979-D0C2-4B8E-9D81-F740E63AED9D}" type="presParOf" srcId="{2F08458D-2606-49C9-8208-473EFA363E3D}" destId="{3C2343A3-FD8F-45CC-8D7C-8CE390E8714C}" srcOrd="1" destOrd="0" presId="urn:microsoft.com/office/officeart/2005/8/layout/cycle4"/>
    <dgm:cxn modelId="{667C50C3-2AB5-4F90-AD46-60AD36D7AEC8}" type="presParOf" srcId="{3C2343A3-FD8F-45CC-8D7C-8CE390E8714C}" destId="{2DD70FD2-E4C0-4B70-B222-E5EC868F52DD}" srcOrd="0" destOrd="0" presId="urn:microsoft.com/office/officeart/2005/8/layout/cycle4"/>
    <dgm:cxn modelId="{7EBCF7AC-37D2-4823-B5BB-F17CEE225781}" type="presParOf" srcId="{3C2343A3-FD8F-45CC-8D7C-8CE390E8714C}" destId="{0DCC0518-9CFE-4EA1-A887-91E292898613}" srcOrd="1" destOrd="0" presId="urn:microsoft.com/office/officeart/2005/8/layout/cycle4"/>
    <dgm:cxn modelId="{C479A0F4-F6A2-4967-9F8C-009832801342}" type="presParOf" srcId="{2F08458D-2606-49C9-8208-473EFA363E3D}" destId="{E56C8CEE-3059-43AB-A499-7F35EB3BCED7}" srcOrd="2" destOrd="0" presId="urn:microsoft.com/office/officeart/2005/8/layout/cycle4"/>
    <dgm:cxn modelId="{3F13B6D4-0E55-42F8-80C7-99D4439A3901}" type="presParOf" srcId="{E56C8CEE-3059-43AB-A499-7F35EB3BCED7}" destId="{D711A48E-38C9-418F-B1AF-56E95A6671FD}" srcOrd="0" destOrd="0" presId="urn:microsoft.com/office/officeart/2005/8/layout/cycle4"/>
    <dgm:cxn modelId="{321AB840-0D63-447C-A2B9-E6406F7C9085}" type="presParOf" srcId="{E56C8CEE-3059-43AB-A499-7F35EB3BCED7}" destId="{4D5B14E1-F31B-47C4-9553-CF109F40B823}" srcOrd="1" destOrd="0" presId="urn:microsoft.com/office/officeart/2005/8/layout/cycle4"/>
    <dgm:cxn modelId="{5BE1A8CC-DC9A-40E1-9CDE-05F2B221B875}" type="presParOf" srcId="{2F08458D-2606-49C9-8208-473EFA363E3D}" destId="{C09E83BE-840D-4A08-A82A-E2F4C213FE09}" srcOrd="3" destOrd="0" presId="urn:microsoft.com/office/officeart/2005/8/layout/cycle4"/>
    <dgm:cxn modelId="{6E97B9CD-8138-4C9D-8112-4579140B9F20}" type="presParOf" srcId="{C09E83BE-840D-4A08-A82A-E2F4C213FE09}" destId="{08F26BA6-AAB1-472E-969A-353669E8609A}" srcOrd="0" destOrd="0" presId="urn:microsoft.com/office/officeart/2005/8/layout/cycle4"/>
    <dgm:cxn modelId="{2914E956-3535-4808-87AF-286A8CA5F2A5}" type="presParOf" srcId="{C09E83BE-840D-4A08-A82A-E2F4C213FE09}" destId="{AB794AA9-723E-4F2B-86C9-3F4497DC29FC}" srcOrd="1" destOrd="0" presId="urn:microsoft.com/office/officeart/2005/8/layout/cycle4"/>
    <dgm:cxn modelId="{BB58D597-B462-4885-9B90-1C0612B6414B}" type="presParOf" srcId="{2F08458D-2606-49C9-8208-473EFA363E3D}" destId="{24B22A12-E587-41FA-9BA6-901935E2AF44}" srcOrd="4" destOrd="0" presId="urn:microsoft.com/office/officeart/2005/8/layout/cycle4"/>
    <dgm:cxn modelId="{CE89C893-588C-4B05-841E-449CD130D7F8}" type="presParOf" srcId="{93D3D87F-28B9-44DE-99F6-CE52A5402DC5}" destId="{B11BFDB7-4ED6-499A-8A56-0FC89BB85020}" srcOrd="1" destOrd="0" presId="urn:microsoft.com/office/officeart/2005/8/layout/cycle4"/>
    <dgm:cxn modelId="{D2BCDF0D-BC6C-4358-BFD3-77F95B546D54}" type="presParOf" srcId="{B11BFDB7-4ED6-499A-8A56-0FC89BB85020}" destId="{2989AFF6-3603-4DC2-9213-8C0E1C7C0522}" srcOrd="0" destOrd="0" presId="urn:microsoft.com/office/officeart/2005/8/layout/cycle4"/>
    <dgm:cxn modelId="{4D74A78E-54B5-43C1-BA9F-C1DE92301E58}" type="presParOf" srcId="{B11BFDB7-4ED6-499A-8A56-0FC89BB85020}" destId="{4548E3F5-9460-40F0-92A7-0A715EA70DA7}" srcOrd="1" destOrd="0" presId="urn:microsoft.com/office/officeart/2005/8/layout/cycle4"/>
    <dgm:cxn modelId="{84DFB21A-4E43-49C2-AFFA-FBFFD77DBECA}" type="presParOf" srcId="{B11BFDB7-4ED6-499A-8A56-0FC89BB85020}" destId="{9891337D-C49A-42F4-A827-EA8B6439B7B9}" srcOrd="2" destOrd="0" presId="urn:microsoft.com/office/officeart/2005/8/layout/cycle4"/>
    <dgm:cxn modelId="{70248215-406E-4874-A303-15BA36D977D9}" type="presParOf" srcId="{B11BFDB7-4ED6-499A-8A56-0FC89BB85020}" destId="{4F63B152-A5F3-4228-876E-237F379C3C5C}" srcOrd="3" destOrd="0" presId="urn:microsoft.com/office/officeart/2005/8/layout/cycle4"/>
    <dgm:cxn modelId="{BFDCC8A7-0007-4E02-AD8E-F4B0F2A4C08D}" type="presParOf" srcId="{B11BFDB7-4ED6-499A-8A56-0FC89BB85020}" destId="{8BA353A8-1C3B-4C9F-BF69-5BAE4A6812BD}" srcOrd="4" destOrd="0" presId="urn:microsoft.com/office/officeart/2005/8/layout/cycle4"/>
    <dgm:cxn modelId="{13F3E6A9-8C92-4539-8A6B-F8B04533DC29}" type="presParOf" srcId="{93D3D87F-28B9-44DE-99F6-CE52A5402DC5}" destId="{E009B719-12A8-4F5D-83A1-B0E912D8BEC1}" srcOrd="2" destOrd="0" presId="urn:microsoft.com/office/officeart/2005/8/layout/cycle4"/>
    <dgm:cxn modelId="{23332FE9-EC6C-4379-A34A-16A9652E534F}" type="presParOf" srcId="{93D3D87F-28B9-44DE-99F6-CE52A5402DC5}" destId="{E38B907B-D930-49C9-8C3A-A64908EA4E91}"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F7806D-BFA9-4A00-91A6-7732AD00A7D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B1C5C592-B48E-411A-83D5-A7983640F91C}">
      <dgm:prSet phldrT="[Text]"/>
      <dgm:spPr/>
      <dgm:t>
        <a:bodyPr/>
        <a:lstStyle/>
        <a:p>
          <a:r>
            <a:rPr lang="en-US" dirty="0"/>
            <a:t>Application Development</a:t>
          </a:r>
        </a:p>
      </dgm:t>
    </dgm:pt>
    <dgm:pt modelId="{EC3F64F7-43E9-4099-AFF1-5D130F76BA66}" type="parTrans" cxnId="{1F31EAB9-2643-458D-B4F3-5E672120E6F9}">
      <dgm:prSet/>
      <dgm:spPr/>
      <dgm:t>
        <a:bodyPr/>
        <a:lstStyle/>
        <a:p>
          <a:endParaRPr lang="en-US"/>
        </a:p>
      </dgm:t>
    </dgm:pt>
    <dgm:pt modelId="{99A2562E-5F3E-438C-96DA-34708C5D3CD1}" type="sibTrans" cxnId="{1F31EAB9-2643-458D-B4F3-5E672120E6F9}">
      <dgm:prSet/>
      <dgm:spPr/>
      <dgm:t>
        <a:bodyPr/>
        <a:lstStyle/>
        <a:p>
          <a:endParaRPr lang="en-US"/>
        </a:p>
      </dgm:t>
    </dgm:pt>
    <dgm:pt modelId="{28172516-66CB-47F1-BF9B-42EB40E1AFC7}">
      <dgm:prSet phldrT="[Text]" custT="1"/>
      <dgm:spPr/>
      <dgm:t>
        <a:bodyPr/>
        <a:lstStyle/>
        <a:p>
          <a:pPr algn="l">
            <a:buFont typeface="Arial" panose="020B0604020202020204" pitchFamily="34" charset="0"/>
            <a:buChar char="•"/>
          </a:pPr>
          <a:r>
            <a:rPr lang="en-US" sz="2000" dirty="0"/>
            <a:t>Services support milestone-based customer development and modernization efforts</a:t>
          </a:r>
        </a:p>
      </dgm:t>
    </dgm:pt>
    <dgm:pt modelId="{32644CF3-58C0-4965-B628-806EE7A636D3}" type="parTrans" cxnId="{6FFE1757-83EF-4CF5-9746-23978B74359A}">
      <dgm:prSet/>
      <dgm:spPr/>
      <dgm:t>
        <a:bodyPr/>
        <a:lstStyle/>
        <a:p>
          <a:endParaRPr lang="en-US"/>
        </a:p>
      </dgm:t>
    </dgm:pt>
    <dgm:pt modelId="{9DED75A2-6392-4C2F-B429-C4E236911942}" type="sibTrans" cxnId="{6FFE1757-83EF-4CF5-9746-23978B74359A}">
      <dgm:prSet/>
      <dgm:spPr/>
      <dgm:t>
        <a:bodyPr/>
        <a:lstStyle/>
        <a:p>
          <a:endParaRPr lang="en-US"/>
        </a:p>
      </dgm:t>
    </dgm:pt>
    <dgm:pt modelId="{80CDB5F6-8DAB-473C-A295-5E4929273DB4}">
      <dgm:prSet phldrT="[Text]"/>
      <dgm:spPr/>
      <dgm:t>
        <a:bodyPr/>
        <a:lstStyle/>
        <a:p>
          <a:r>
            <a:rPr lang="en-US" dirty="0"/>
            <a:t>Application Maintenance</a:t>
          </a:r>
        </a:p>
      </dgm:t>
    </dgm:pt>
    <dgm:pt modelId="{57D2D2B8-9A0D-4493-A2C7-B414808713C4}" type="parTrans" cxnId="{758DA563-4574-4493-B357-2A6B3C2E64A4}">
      <dgm:prSet/>
      <dgm:spPr/>
      <dgm:t>
        <a:bodyPr/>
        <a:lstStyle/>
        <a:p>
          <a:endParaRPr lang="en-US"/>
        </a:p>
      </dgm:t>
    </dgm:pt>
    <dgm:pt modelId="{FD752C4E-740C-4013-BADB-7D6FDB841941}" type="sibTrans" cxnId="{758DA563-4574-4493-B357-2A6B3C2E64A4}">
      <dgm:prSet/>
      <dgm:spPr/>
      <dgm:t>
        <a:bodyPr/>
        <a:lstStyle/>
        <a:p>
          <a:endParaRPr lang="en-US"/>
        </a:p>
      </dgm:t>
    </dgm:pt>
    <dgm:pt modelId="{4DA4C02F-803E-4F74-90CE-2645789365C6}">
      <dgm:prSet phldrT="[Text]"/>
      <dgm:spPr/>
      <dgm:t>
        <a:bodyPr/>
        <a:lstStyle/>
        <a:p>
          <a:r>
            <a:rPr lang="en-US" dirty="0"/>
            <a:t>Application Rate Card Services</a:t>
          </a:r>
        </a:p>
      </dgm:t>
    </dgm:pt>
    <dgm:pt modelId="{CCF156C5-ACD2-4C03-88B9-13EA846034F7}" type="parTrans" cxnId="{4253998C-A051-4E8F-ADE4-A7EC5B69BDF6}">
      <dgm:prSet/>
      <dgm:spPr/>
      <dgm:t>
        <a:bodyPr/>
        <a:lstStyle/>
        <a:p>
          <a:endParaRPr lang="en-US"/>
        </a:p>
      </dgm:t>
    </dgm:pt>
    <dgm:pt modelId="{2D0360AC-B8F7-4AC5-8320-61F733CF48BB}" type="sibTrans" cxnId="{4253998C-A051-4E8F-ADE4-A7EC5B69BDF6}">
      <dgm:prSet/>
      <dgm:spPr/>
      <dgm:t>
        <a:bodyPr/>
        <a:lstStyle/>
        <a:p>
          <a:endParaRPr lang="en-US"/>
        </a:p>
      </dgm:t>
    </dgm:pt>
    <dgm:pt modelId="{1DF01BE9-6AA4-4299-944E-5E9146517225}">
      <dgm:prSet phldrT="[Text]" custT="1"/>
      <dgm:spPr/>
      <dgm:t>
        <a:bodyPr/>
        <a:lstStyle/>
        <a:p>
          <a:pPr algn="l"/>
          <a:r>
            <a:rPr lang="en-US" sz="2000" dirty="0"/>
            <a:t>Resources allows customers to select application resources by skill set</a:t>
          </a:r>
        </a:p>
      </dgm:t>
    </dgm:pt>
    <dgm:pt modelId="{DF78EB44-7C41-4443-99DB-E5A6304D42F7}" type="parTrans" cxnId="{3EC19A39-1009-4159-BF4B-8DD0C091CB7F}">
      <dgm:prSet/>
      <dgm:spPr/>
      <dgm:t>
        <a:bodyPr/>
        <a:lstStyle/>
        <a:p>
          <a:endParaRPr lang="en-US"/>
        </a:p>
      </dgm:t>
    </dgm:pt>
    <dgm:pt modelId="{D2F3F35F-B556-4CA5-9ADA-CE7167A1324F}" type="sibTrans" cxnId="{3EC19A39-1009-4159-BF4B-8DD0C091CB7F}">
      <dgm:prSet/>
      <dgm:spPr/>
      <dgm:t>
        <a:bodyPr/>
        <a:lstStyle/>
        <a:p>
          <a:endParaRPr lang="en-US"/>
        </a:p>
      </dgm:t>
    </dgm:pt>
    <dgm:pt modelId="{EFAAC0D4-0691-4499-B62B-B2F7FBC3F249}">
      <dgm:prSet phldrT="[Text]" custT="1"/>
      <dgm:spPr/>
      <dgm:t>
        <a:bodyPr/>
        <a:lstStyle/>
        <a:p>
          <a:pPr algn="ctr">
            <a:buNone/>
          </a:pPr>
          <a:r>
            <a:rPr lang="en-US" sz="2400" b="0" u="sng" dirty="0"/>
            <a:t>Service Provider</a:t>
          </a:r>
        </a:p>
      </dgm:t>
    </dgm:pt>
    <dgm:pt modelId="{90E30BAF-F093-4A1C-BE54-5D3DCCD150D3}" type="parTrans" cxnId="{A3D1DF95-0DC4-481A-AE98-23A62E3F7488}">
      <dgm:prSet/>
      <dgm:spPr/>
      <dgm:t>
        <a:bodyPr/>
        <a:lstStyle/>
        <a:p>
          <a:endParaRPr lang="en-US"/>
        </a:p>
      </dgm:t>
    </dgm:pt>
    <dgm:pt modelId="{7A0FB6F9-3F09-46C8-911A-AB818008A5DB}" type="sibTrans" cxnId="{A3D1DF95-0DC4-481A-AE98-23A62E3F7488}">
      <dgm:prSet/>
      <dgm:spPr/>
      <dgm:t>
        <a:bodyPr/>
        <a:lstStyle/>
        <a:p>
          <a:endParaRPr lang="en-US"/>
        </a:p>
      </dgm:t>
    </dgm:pt>
    <dgm:pt modelId="{4CF43BD4-55DB-4FF4-849F-07D509D4F6CB}">
      <dgm:prSet phldrT="[Text]" custT="1"/>
      <dgm:spPr/>
      <dgm:t>
        <a:bodyPr/>
        <a:lstStyle/>
        <a:p>
          <a:pPr algn="ctr">
            <a:buNone/>
          </a:pPr>
          <a:r>
            <a:rPr lang="en-US" sz="2400" b="1" dirty="0"/>
            <a:t>Perspecta/DXC</a:t>
          </a:r>
        </a:p>
      </dgm:t>
    </dgm:pt>
    <dgm:pt modelId="{4E1DCC90-5BFB-4A69-BCB5-19454CB47E79}" type="parTrans" cxnId="{792E507B-ABEA-46BA-BF28-A435FCBE7E93}">
      <dgm:prSet/>
      <dgm:spPr/>
      <dgm:t>
        <a:bodyPr/>
        <a:lstStyle/>
        <a:p>
          <a:endParaRPr lang="en-US"/>
        </a:p>
      </dgm:t>
    </dgm:pt>
    <dgm:pt modelId="{A6B7CDC0-323A-49C4-B123-AA9205DC8AF3}" type="sibTrans" cxnId="{792E507B-ABEA-46BA-BF28-A435FCBE7E93}">
      <dgm:prSet/>
      <dgm:spPr/>
      <dgm:t>
        <a:bodyPr/>
        <a:lstStyle/>
        <a:p>
          <a:endParaRPr lang="en-US"/>
        </a:p>
      </dgm:t>
    </dgm:pt>
    <dgm:pt modelId="{D4BCC6C8-DAD9-4BB7-A868-958D8CAEB35D}">
      <dgm:prSet phldrT="[Text]" custT="1"/>
      <dgm:spPr/>
      <dgm:t>
        <a:bodyPr/>
        <a:lstStyle/>
        <a:p>
          <a:pPr algn="l">
            <a:buNone/>
          </a:pPr>
          <a:endParaRPr lang="en-US" sz="2400" dirty="0"/>
        </a:p>
      </dgm:t>
    </dgm:pt>
    <dgm:pt modelId="{8B381BAF-0F79-4573-85B2-B174AAA8E5FC}" type="parTrans" cxnId="{7D36F2F2-8CCD-4704-8E38-1B315E7080F7}">
      <dgm:prSet/>
      <dgm:spPr/>
      <dgm:t>
        <a:bodyPr/>
        <a:lstStyle/>
        <a:p>
          <a:endParaRPr lang="en-US"/>
        </a:p>
      </dgm:t>
    </dgm:pt>
    <dgm:pt modelId="{2FFE778C-A018-402A-A32C-B019588FC9DA}" type="sibTrans" cxnId="{7D36F2F2-8CCD-4704-8E38-1B315E7080F7}">
      <dgm:prSet/>
      <dgm:spPr/>
      <dgm:t>
        <a:bodyPr/>
        <a:lstStyle/>
        <a:p>
          <a:endParaRPr lang="en-US"/>
        </a:p>
      </dgm:t>
    </dgm:pt>
    <dgm:pt modelId="{1912BCE8-0124-4A73-9360-E345FDE1C39E}">
      <dgm:prSet phldrT="[Text]" custT="1"/>
      <dgm:spPr/>
      <dgm:t>
        <a:bodyPr/>
        <a:lstStyle/>
        <a:p>
          <a:pPr algn="l"/>
          <a:r>
            <a:rPr lang="en-US" sz="2000" dirty="0"/>
            <a:t>Fixed-cost services are delivered based on customer-defined requirements and project specifications</a:t>
          </a:r>
        </a:p>
      </dgm:t>
    </dgm:pt>
    <dgm:pt modelId="{33F0BB56-951D-4A5E-8D1A-1D61A3EABC33}" type="parTrans" cxnId="{A5FEB0EE-3BED-47A0-A9E9-F2D28352551D}">
      <dgm:prSet/>
      <dgm:spPr/>
      <dgm:t>
        <a:bodyPr/>
        <a:lstStyle/>
        <a:p>
          <a:endParaRPr lang="en-US"/>
        </a:p>
      </dgm:t>
    </dgm:pt>
    <dgm:pt modelId="{D8733E8C-F870-4E61-B7CD-08F1239D1242}" type="sibTrans" cxnId="{A5FEB0EE-3BED-47A0-A9E9-F2D28352551D}">
      <dgm:prSet/>
      <dgm:spPr/>
      <dgm:t>
        <a:bodyPr/>
        <a:lstStyle/>
        <a:p>
          <a:endParaRPr lang="en-US"/>
        </a:p>
      </dgm:t>
    </dgm:pt>
    <dgm:pt modelId="{E7D14860-6A54-44B4-ABE3-0405584414F2}">
      <dgm:prSet phldrT="[Text]" custT="1"/>
      <dgm:spPr/>
      <dgm:t>
        <a:bodyPr/>
        <a:lstStyle/>
        <a:p>
          <a:pPr algn="ctr">
            <a:buFontTx/>
            <a:buNone/>
          </a:pPr>
          <a:r>
            <a:rPr lang="en-US" sz="2400" b="1" dirty="0"/>
            <a:t>Perspecta/DCX</a:t>
          </a:r>
        </a:p>
      </dgm:t>
    </dgm:pt>
    <dgm:pt modelId="{E1446166-4BC1-460F-BB4D-417F7F80288A}" type="parTrans" cxnId="{FB85CEBE-4563-4D66-8693-465B45AACAE6}">
      <dgm:prSet/>
      <dgm:spPr/>
      <dgm:t>
        <a:bodyPr/>
        <a:lstStyle/>
        <a:p>
          <a:endParaRPr lang="en-US"/>
        </a:p>
      </dgm:t>
    </dgm:pt>
    <dgm:pt modelId="{617F22B7-17D4-4C6A-8E16-81944BF8B2FD}" type="sibTrans" cxnId="{FB85CEBE-4563-4D66-8693-465B45AACAE6}">
      <dgm:prSet/>
      <dgm:spPr/>
      <dgm:t>
        <a:bodyPr/>
        <a:lstStyle/>
        <a:p>
          <a:endParaRPr lang="en-US"/>
        </a:p>
      </dgm:t>
    </dgm:pt>
    <dgm:pt modelId="{E9CB3B5A-CFC9-49E9-9736-A5E65997E19A}">
      <dgm:prSet phldrT="[Text]" custT="1"/>
      <dgm:spPr/>
      <dgm:t>
        <a:bodyPr/>
        <a:lstStyle/>
        <a:p>
          <a:pPr algn="ctr">
            <a:buFontTx/>
            <a:buNone/>
          </a:pPr>
          <a:r>
            <a:rPr lang="en-US" sz="2400" b="0" u="sng" dirty="0"/>
            <a:t>Service Provider</a:t>
          </a:r>
          <a:endParaRPr lang="en-US" sz="2400" dirty="0"/>
        </a:p>
      </dgm:t>
    </dgm:pt>
    <dgm:pt modelId="{E12D50C1-745A-4A43-A3E2-9876E0A5F5A7}" type="parTrans" cxnId="{0F001EB8-3FC8-4633-843F-D7773EEF99F6}">
      <dgm:prSet/>
      <dgm:spPr/>
      <dgm:t>
        <a:bodyPr/>
        <a:lstStyle/>
        <a:p>
          <a:endParaRPr lang="en-US"/>
        </a:p>
      </dgm:t>
    </dgm:pt>
    <dgm:pt modelId="{7319F0DC-E562-461F-9783-C4F8B33CE871}" type="sibTrans" cxnId="{0F001EB8-3FC8-4633-843F-D7773EEF99F6}">
      <dgm:prSet/>
      <dgm:spPr/>
      <dgm:t>
        <a:bodyPr/>
        <a:lstStyle/>
        <a:p>
          <a:endParaRPr lang="en-US"/>
        </a:p>
      </dgm:t>
    </dgm:pt>
    <dgm:pt modelId="{AEFAC9D7-DFA9-40EB-943C-D844078F4D35}">
      <dgm:prSet phldrT="[Text]" custT="1"/>
      <dgm:spPr/>
      <dgm:t>
        <a:bodyPr/>
        <a:lstStyle/>
        <a:p>
          <a:pPr algn="ctr">
            <a:buFontTx/>
            <a:buNone/>
          </a:pPr>
          <a:r>
            <a:rPr lang="en-US" sz="2400" b="1" dirty="0"/>
            <a:t>Allied Consultants</a:t>
          </a:r>
          <a:endParaRPr lang="en-US" sz="2400" b="1" u="sng" dirty="0"/>
        </a:p>
      </dgm:t>
    </dgm:pt>
    <dgm:pt modelId="{C82BD3C4-23A8-4E84-B2CF-531C0F203B5B}" type="parTrans" cxnId="{CCD954D4-B255-467D-AF09-626123BCE316}">
      <dgm:prSet/>
      <dgm:spPr/>
      <dgm:t>
        <a:bodyPr/>
        <a:lstStyle/>
        <a:p>
          <a:endParaRPr lang="en-US"/>
        </a:p>
      </dgm:t>
    </dgm:pt>
    <dgm:pt modelId="{0DC57FC9-87A7-4B7C-88BD-9072DB34CBD4}" type="sibTrans" cxnId="{CCD954D4-B255-467D-AF09-626123BCE316}">
      <dgm:prSet/>
      <dgm:spPr/>
      <dgm:t>
        <a:bodyPr/>
        <a:lstStyle/>
        <a:p>
          <a:endParaRPr lang="en-US"/>
        </a:p>
      </dgm:t>
    </dgm:pt>
    <dgm:pt modelId="{2C5426CC-A831-429A-946B-78FA96453AC7}">
      <dgm:prSet phldrT="[Text]" custT="1"/>
      <dgm:spPr/>
      <dgm:t>
        <a:bodyPr/>
        <a:lstStyle/>
        <a:p>
          <a:pPr algn="ctr">
            <a:buFontTx/>
            <a:buNone/>
          </a:pPr>
          <a:r>
            <a:rPr lang="en-US" sz="2400" u="sng" dirty="0"/>
            <a:t>Service Provider</a:t>
          </a:r>
          <a:endParaRPr lang="en-US" sz="2400" dirty="0"/>
        </a:p>
      </dgm:t>
    </dgm:pt>
    <dgm:pt modelId="{55F10C2E-30B7-4F62-9EC8-0EF1D6D74A4D}" type="parTrans" cxnId="{05DB3E76-7B39-46CE-9353-BE53771864C2}">
      <dgm:prSet/>
      <dgm:spPr/>
      <dgm:t>
        <a:bodyPr/>
        <a:lstStyle/>
        <a:p>
          <a:endParaRPr lang="en-US"/>
        </a:p>
      </dgm:t>
    </dgm:pt>
    <dgm:pt modelId="{D3D279FB-05DD-4087-83C7-DBA33FA2E15A}" type="sibTrans" cxnId="{05DB3E76-7B39-46CE-9353-BE53771864C2}">
      <dgm:prSet/>
      <dgm:spPr/>
      <dgm:t>
        <a:bodyPr/>
        <a:lstStyle/>
        <a:p>
          <a:endParaRPr lang="en-US"/>
        </a:p>
      </dgm:t>
    </dgm:pt>
    <dgm:pt modelId="{1E7794D2-B164-4FB7-99AF-E8D9A8C1AB02}">
      <dgm:prSet phldrT="[Text]" custT="1"/>
      <dgm:spPr/>
      <dgm:t>
        <a:bodyPr/>
        <a:lstStyle/>
        <a:p>
          <a:pPr algn="ctr">
            <a:buFontTx/>
            <a:buNone/>
          </a:pPr>
          <a:endParaRPr lang="en-US" sz="2400" dirty="0"/>
        </a:p>
      </dgm:t>
    </dgm:pt>
    <dgm:pt modelId="{7E996D5D-B9FC-4252-98EC-4F42C99280C8}" type="parTrans" cxnId="{24A46095-84C6-49A0-B644-C775150AB447}">
      <dgm:prSet/>
      <dgm:spPr/>
      <dgm:t>
        <a:bodyPr/>
        <a:lstStyle/>
        <a:p>
          <a:endParaRPr lang="en-US"/>
        </a:p>
      </dgm:t>
    </dgm:pt>
    <dgm:pt modelId="{D5E77649-548F-4CE4-9827-6841589B05E2}" type="sibTrans" cxnId="{24A46095-84C6-49A0-B644-C775150AB447}">
      <dgm:prSet/>
      <dgm:spPr/>
      <dgm:t>
        <a:bodyPr/>
        <a:lstStyle/>
        <a:p>
          <a:endParaRPr lang="en-US"/>
        </a:p>
      </dgm:t>
    </dgm:pt>
    <dgm:pt modelId="{7551BA8E-702F-4EFF-B368-A16445835FC8}">
      <dgm:prSet phldrT="[Text]" custT="1"/>
      <dgm:spPr/>
      <dgm:t>
        <a:bodyPr/>
        <a:lstStyle/>
        <a:p>
          <a:pPr algn="l"/>
          <a:endParaRPr lang="en-US" sz="900" dirty="0"/>
        </a:p>
      </dgm:t>
    </dgm:pt>
    <dgm:pt modelId="{CEFA13F0-849B-40E8-937A-E1AC7A4FE153}" type="parTrans" cxnId="{56EE071B-2752-435A-A370-BF3DDF44EF77}">
      <dgm:prSet/>
      <dgm:spPr/>
      <dgm:t>
        <a:bodyPr/>
        <a:lstStyle/>
        <a:p>
          <a:endParaRPr lang="en-US"/>
        </a:p>
      </dgm:t>
    </dgm:pt>
    <dgm:pt modelId="{9FCD2D3F-7FA3-4FEF-A032-57E8B28297F3}" type="sibTrans" cxnId="{56EE071B-2752-435A-A370-BF3DDF44EF77}">
      <dgm:prSet/>
      <dgm:spPr/>
      <dgm:t>
        <a:bodyPr/>
        <a:lstStyle/>
        <a:p>
          <a:endParaRPr lang="en-US"/>
        </a:p>
      </dgm:t>
    </dgm:pt>
    <dgm:pt modelId="{BFB30EF8-A546-4B09-9B44-5852D68EDF7A}" type="pres">
      <dgm:prSet presAssocID="{F2F7806D-BFA9-4A00-91A6-7732AD00A7D2}" presName="Name0" presStyleCnt="0">
        <dgm:presLayoutVars>
          <dgm:dir/>
          <dgm:animLvl val="lvl"/>
          <dgm:resizeHandles val="exact"/>
        </dgm:presLayoutVars>
      </dgm:prSet>
      <dgm:spPr/>
    </dgm:pt>
    <dgm:pt modelId="{2564D534-9030-4F73-8530-F3995F82D9B1}" type="pres">
      <dgm:prSet presAssocID="{4DA4C02F-803E-4F74-90CE-2645789365C6}" presName="composite" presStyleCnt="0"/>
      <dgm:spPr/>
    </dgm:pt>
    <dgm:pt modelId="{2324D739-E06E-4E81-AFF3-CD94D5EABC15}" type="pres">
      <dgm:prSet presAssocID="{4DA4C02F-803E-4F74-90CE-2645789365C6}" presName="parTx" presStyleLbl="alignNode1" presStyleIdx="0" presStyleCnt="3">
        <dgm:presLayoutVars>
          <dgm:chMax val="0"/>
          <dgm:chPref val="0"/>
          <dgm:bulletEnabled val="1"/>
        </dgm:presLayoutVars>
      </dgm:prSet>
      <dgm:spPr/>
    </dgm:pt>
    <dgm:pt modelId="{B85A9CF4-AFAA-4AC2-8258-0A7018CC5D45}" type="pres">
      <dgm:prSet presAssocID="{4DA4C02F-803E-4F74-90CE-2645789365C6}" presName="desTx" presStyleLbl="alignAccFollowNode1" presStyleIdx="0" presStyleCnt="3">
        <dgm:presLayoutVars>
          <dgm:bulletEnabled val="1"/>
        </dgm:presLayoutVars>
      </dgm:prSet>
      <dgm:spPr/>
    </dgm:pt>
    <dgm:pt modelId="{4CF7C7F6-4206-461C-AA5E-FD6EFC853AB7}" type="pres">
      <dgm:prSet presAssocID="{2D0360AC-B8F7-4AC5-8320-61F733CF48BB}" presName="space" presStyleCnt="0"/>
      <dgm:spPr/>
    </dgm:pt>
    <dgm:pt modelId="{6C71B852-9BEA-4A88-99E2-5B6A1F2FA49B}" type="pres">
      <dgm:prSet presAssocID="{B1C5C592-B48E-411A-83D5-A7983640F91C}" presName="composite" presStyleCnt="0"/>
      <dgm:spPr/>
    </dgm:pt>
    <dgm:pt modelId="{73DADC90-E9D7-4B41-9033-5FB4C4466971}" type="pres">
      <dgm:prSet presAssocID="{B1C5C592-B48E-411A-83D5-A7983640F91C}" presName="parTx" presStyleLbl="alignNode1" presStyleIdx="1" presStyleCnt="3">
        <dgm:presLayoutVars>
          <dgm:chMax val="0"/>
          <dgm:chPref val="0"/>
          <dgm:bulletEnabled val="1"/>
        </dgm:presLayoutVars>
      </dgm:prSet>
      <dgm:spPr/>
    </dgm:pt>
    <dgm:pt modelId="{DDE2EE85-BEC6-4797-B4C9-7929D44D06E3}" type="pres">
      <dgm:prSet presAssocID="{B1C5C592-B48E-411A-83D5-A7983640F91C}" presName="desTx" presStyleLbl="alignAccFollowNode1" presStyleIdx="1" presStyleCnt="3">
        <dgm:presLayoutVars>
          <dgm:bulletEnabled val="1"/>
        </dgm:presLayoutVars>
      </dgm:prSet>
      <dgm:spPr/>
    </dgm:pt>
    <dgm:pt modelId="{57AFE460-A60F-422F-AA64-58685D985E6B}" type="pres">
      <dgm:prSet presAssocID="{99A2562E-5F3E-438C-96DA-34708C5D3CD1}" presName="space" presStyleCnt="0"/>
      <dgm:spPr/>
    </dgm:pt>
    <dgm:pt modelId="{E5D74F0D-7387-4F92-8962-BCF84580F287}" type="pres">
      <dgm:prSet presAssocID="{80CDB5F6-8DAB-473C-A295-5E4929273DB4}" presName="composite" presStyleCnt="0"/>
      <dgm:spPr/>
    </dgm:pt>
    <dgm:pt modelId="{BE24BCCF-9D0D-43DF-AE18-C5A79DBD0D8C}" type="pres">
      <dgm:prSet presAssocID="{80CDB5F6-8DAB-473C-A295-5E4929273DB4}" presName="parTx" presStyleLbl="alignNode1" presStyleIdx="2" presStyleCnt="3">
        <dgm:presLayoutVars>
          <dgm:chMax val="0"/>
          <dgm:chPref val="0"/>
          <dgm:bulletEnabled val="1"/>
        </dgm:presLayoutVars>
      </dgm:prSet>
      <dgm:spPr/>
    </dgm:pt>
    <dgm:pt modelId="{A24B8B94-40A4-4F2B-8E30-9A2D7D63AE2E}" type="pres">
      <dgm:prSet presAssocID="{80CDB5F6-8DAB-473C-A295-5E4929273DB4}" presName="desTx" presStyleLbl="alignAccFollowNode1" presStyleIdx="2" presStyleCnt="3">
        <dgm:presLayoutVars>
          <dgm:bulletEnabled val="1"/>
        </dgm:presLayoutVars>
      </dgm:prSet>
      <dgm:spPr/>
    </dgm:pt>
  </dgm:ptLst>
  <dgm:cxnLst>
    <dgm:cxn modelId="{56EE071B-2752-435A-A370-BF3DDF44EF77}" srcId="{80CDB5F6-8DAB-473C-A295-5E4929273DB4}" destId="{7551BA8E-702F-4EFF-B368-A16445835FC8}" srcOrd="1" destOrd="0" parTransId="{CEFA13F0-849B-40E8-937A-E1AC7A4FE153}" sibTransId="{9FCD2D3F-7FA3-4FEF-A032-57E8B28297F3}"/>
    <dgm:cxn modelId="{B2754F1B-A02E-42A2-9886-B61C3C85739C}" type="presOf" srcId="{7551BA8E-702F-4EFF-B368-A16445835FC8}" destId="{A24B8B94-40A4-4F2B-8E30-9A2D7D63AE2E}" srcOrd="0" destOrd="1" presId="urn:microsoft.com/office/officeart/2005/8/layout/hList1"/>
    <dgm:cxn modelId="{59862222-D6B1-4560-BDB1-FF7B07CFC666}" type="presOf" srcId="{2C5426CC-A831-429A-946B-78FA96453AC7}" destId="{B85A9CF4-AFAA-4AC2-8258-0A7018CC5D45}" srcOrd="0" destOrd="2" presId="urn:microsoft.com/office/officeart/2005/8/layout/hList1"/>
    <dgm:cxn modelId="{13230F2D-3017-40AB-9145-1FB497D25538}" type="presOf" srcId="{80CDB5F6-8DAB-473C-A295-5E4929273DB4}" destId="{BE24BCCF-9D0D-43DF-AE18-C5A79DBD0D8C}" srcOrd="0" destOrd="0" presId="urn:microsoft.com/office/officeart/2005/8/layout/hList1"/>
    <dgm:cxn modelId="{8E89AE2F-8C71-416C-807E-F86B5A5B04B2}" type="presOf" srcId="{AEFAC9D7-DFA9-40EB-943C-D844078F4D35}" destId="{B85A9CF4-AFAA-4AC2-8258-0A7018CC5D45}" srcOrd="0" destOrd="3" presId="urn:microsoft.com/office/officeart/2005/8/layout/hList1"/>
    <dgm:cxn modelId="{20192531-D1A1-4F35-BC3E-964C8029B558}" type="presOf" srcId="{F2F7806D-BFA9-4A00-91A6-7732AD00A7D2}" destId="{BFB30EF8-A546-4B09-9B44-5852D68EDF7A}" srcOrd="0" destOrd="0" presId="urn:microsoft.com/office/officeart/2005/8/layout/hList1"/>
    <dgm:cxn modelId="{50E41B36-9853-4948-9EE8-432E2F0064B6}" type="presOf" srcId="{EFAAC0D4-0691-4499-B62B-B2F7FBC3F249}" destId="{DDE2EE85-BEC6-4797-B4C9-7929D44D06E3}" srcOrd="0" destOrd="2" presId="urn:microsoft.com/office/officeart/2005/8/layout/hList1"/>
    <dgm:cxn modelId="{3EC19A39-1009-4159-BF4B-8DD0C091CB7F}" srcId="{4DA4C02F-803E-4F74-90CE-2645789365C6}" destId="{1DF01BE9-6AA4-4299-944E-5E9146517225}" srcOrd="0" destOrd="0" parTransId="{DF78EB44-7C41-4443-99DB-E5A6304D42F7}" sibTransId="{D2F3F35F-B556-4CA5-9ADA-CE7167A1324F}"/>
    <dgm:cxn modelId="{758DA563-4574-4493-B357-2A6B3C2E64A4}" srcId="{F2F7806D-BFA9-4A00-91A6-7732AD00A7D2}" destId="{80CDB5F6-8DAB-473C-A295-5E4929273DB4}" srcOrd="2" destOrd="0" parTransId="{57D2D2B8-9A0D-4493-A2C7-B414808713C4}" sibTransId="{FD752C4E-740C-4013-BADB-7D6FDB841941}"/>
    <dgm:cxn modelId="{05DB3E76-7B39-46CE-9353-BE53771864C2}" srcId="{4DA4C02F-803E-4F74-90CE-2645789365C6}" destId="{2C5426CC-A831-429A-946B-78FA96453AC7}" srcOrd="2" destOrd="0" parTransId="{55F10C2E-30B7-4F62-9EC8-0EF1D6D74A4D}" sibTransId="{D3D279FB-05DD-4087-83C7-DBA33FA2E15A}"/>
    <dgm:cxn modelId="{6FFE1757-83EF-4CF5-9746-23978B74359A}" srcId="{B1C5C592-B48E-411A-83D5-A7983640F91C}" destId="{28172516-66CB-47F1-BF9B-42EB40E1AFC7}" srcOrd="0" destOrd="0" parTransId="{32644CF3-58C0-4965-B628-806EE7A636D3}" sibTransId="{9DED75A2-6392-4C2F-B429-C4E236911942}"/>
    <dgm:cxn modelId="{792E507B-ABEA-46BA-BF28-A435FCBE7E93}" srcId="{B1C5C592-B48E-411A-83D5-A7983640F91C}" destId="{4CF43BD4-55DB-4FF4-849F-07D509D4F6CB}" srcOrd="3" destOrd="0" parTransId="{4E1DCC90-5BFB-4A69-BCB5-19454CB47E79}" sibTransId="{A6B7CDC0-323A-49C4-B123-AA9205DC8AF3}"/>
    <dgm:cxn modelId="{1F9FA07D-B1AD-434C-8C38-22FAE85219D8}" type="presOf" srcId="{28172516-66CB-47F1-BF9B-42EB40E1AFC7}" destId="{DDE2EE85-BEC6-4797-B4C9-7929D44D06E3}" srcOrd="0" destOrd="0" presId="urn:microsoft.com/office/officeart/2005/8/layout/hList1"/>
    <dgm:cxn modelId="{A6164087-0FC4-4A63-AEFA-3087F5CD92A4}" type="presOf" srcId="{1912BCE8-0124-4A73-9360-E345FDE1C39E}" destId="{A24B8B94-40A4-4F2B-8E30-9A2D7D63AE2E}" srcOrd="0" destOrd="0" presId="urn:microsoft.com/office/officeart/2005/8/layout/hList1"/>
    <dgm:cxn modelId="{4253998C-A051-4E8F-ADE4-A7EC5B69BDF6}" srcId="{F2F7806D-BFA9-4A00-91A6-7732AD00A7D2}" destId="{4DA4C02F-803E-4F74-90CE-2645789365C6}" srcOrd="0" destOrd="0" parTransId="{CCF156C5-ACD2-4C03-88B9-13EA846034F7}" sibTransId="{2D0360AC-B8F7-4AC5-8320-61F733CF48BB}"/>
    <dgm:cxn modelId="{24A46095-84C6-49A0-B644-C775150AB447}" srcId="{4DA4C02F-803E-4F74-90CE-2645789365C6}" destId="{1E7794D2-B164-4FB7-99AF-E8D9A8C1AB02}" srcOrd="1" destOrd="0" parTransId="{7E996D5D-B9FC-4252-98EC-4F42C99280C8}" sibTransId="{D5E77649-548F-4CE4-9827-6841589B05E2}"/>
    <dgm:cxn modelId="{A3D1DF95-0DC4-481A-AE98-23A62E3F7488}" srcId="{B1C5C592-B48E-411A-83D5-A7983640F91C}" destId="{EFAAC0D4-0691-4499-B62B-B2F7FBC3F249}" srcOrd="2" destOrd="0" parTransId="{90E30BAF-F093-4A1C-BE54-5D3DCCD150D3}" sibTransId="{7A0FB6F9-3F09-46C8-911A-AB818008A5DB}"/>
    <dgm:cxn modelId="{3C2BC999-C677-4175-9683-481EF44A8326}" type="presOf" srcId="{1E7794D2-B164-4FB7-99AF-E8D9A8C1AB02}" destId="{B85A9CF4-AFAA-4AC2-8258-0A7018CC5D45}" srcOrd="0" destOrd="1" presId="urn:microsoft.com/office/officeart/2005/8/layout/hList1"/>
    <dgm:cxn modelId="{79C82FB6-03C6-42A0-A9EB-AE3FEFB7EA72}" type="presOf" srcId="{E7D14860-6A54-44B4-ABE3-0405584414F2}" destId="{A24B8B94-40A4-4F2B-8E30-9A2D7D63AE2E}" srcOrd="0" destOrd="3" presId="urn:microsoft.com/office/officeart/2005/8/layout/hList1"/>
    <dgm:cxn modelId="{0F001EB8-3FC8-4633-843F-D7773EEF99F6}" srcId="{80CDB5F6-8DAB-473C-A295-5E4929273DB4}" destId="{E9CB3B5A-CFC9-49E9-9736-A5E65997E19A}" srcOrd="2" destOrd="0" parTransId="{E12D50C1-745A-4A43-A3E2-9876E0A5F5A7}" sibTransId="{7319F0DC-E562-461F-9783-C4F8B33CE871}"/>
    <dgm:cxn modelId="{1F31EAB9-2643-458D-B4F3-5E672120E6F9}" srcId="{F2F7806D-BFA9-4A00-91A6-7732AD00A7D2}" destId="{B1C5C592-B48E-411A-83D5-A7983640F91C}" srcOrd="1" destOrd="0" parTransId="{EC3F64F7-43E9-4099-AFF1-5D130F76BA66}" sibTransId="{99A2562E-5F3E-438C-96DA-34708C5D3CD1}"/>
    <dgm:cxn modelId="{FB85CEBE-4563-4D66-8693-465B45AACAE6}" srcId="{80CDB5F6-8DAB-473C-A295-5E4929273DB4}" destId="{E7D14860-6A54-44B4-ABE3-0405584414F2}" srcOrd="3" destOrd="0" parTransId="{E1446166-4BC1-460F-BB4D-417F7F80288A}" sibTransId="{617F22B7-17D4-4C6A-8E16-81944BF8B2FD}"/>
    <dgm:cxn modelId="{7D18E3C2-339E-480A-B982-9E34A83F34B7}" type="presOf" srcId="{D4BCC6C8-DAD9-4BB7-A868-958D8CAEB35D}" destId="{DDE2EE85-BEC6-4797-B4C9-7929D44D06E3}" srcOrd="0" destOrd="1" presId="urn:microsoft.com/office/officeart/2005/8/layout/hList1"/>
    <dgm:cxn modelId="{027300CA-A0AF-4F40-BA01-305F4A66F4D1}" type="presOf" srcId="{4CF43BD4-55DB-4FF4-849F-07D509D4F6CB}" destId="{DDE2EE85-BEC6-4797-B4C9-7929D44D06E3}" srcOrd="0" destOrd="3" presId="urn:microsoft.com/office/officeart/2005/8/layout/hList1"/>
    <dgm:cxn modelId="{5AA6C9CC-7A5C-49A6-AFB9-3AE62A79BC02}" type="presOf" srcId="{4DA4C02F-803E-4F74-90CE-2645789365C6}" destId="{2324D739-E06E-4E81-AFF3-CD94D5EABC15}" srcOrd="0" destOrd="0" presId="urn:microsoft.com/office/officeart/2005/8/layout/hList1"/>
    <dgm:cxn modelId="{CCD954D4-B255-467D-AF09-626123BCE316}" srcId="{4DA4C02F-803E-4F74-90CE-2645789365C6}" destId="{AEFAC9D7-DFA9-40EB-943C-D844078F4D35}" srcOrd="3" destOrd="0" parTransId="{C82BD3C4-23A8-4E84-B2CF-531C0F203B5B}" sibTransId="{0DC57FC9-87A7-4B7C-88BD-9072DB34CBD4}"/>
    <dgm:cxn modelId="{128059D4-CC71-4085-9109-AEF56A5EB860}" type="presOf" srcId="{B1C5C592-B48E-411A-83D5-A7983640F91C}" destId="{73DADC90-E9D7-4B41-9033-5FB4C4466971}" srcOrd="0" destOrd="0" presId="urn:microsoft.com/office/officeart/2005/8/layout/hList1"/>
    <dgm:cxn modelId="{829A70E2-EDF3-482A-9BBF-8C9F32372DF9}" type="presOf" srcId="{E9CB3B5A-CFC9-49E9-9736-A5E65997E19A}" destId="{A24B8B94-40A4-4F2B-8E30-9A2D7D63AE2E}" srcOrd="0" destOrd="2" presId="urn:microsoft.com/office/officeart/2005/8/layout/hList1"/>
    <dgm:cxn modelId="{E16EB3E3-6D70-4E8D-9625-0C6D77DE3724}" type="presOf" srcId="{1DF01BE9-6AA4-4299-944E-5E9146517225}" destId="{B85A9CF4-AFAA-4AC2-8258-0A7018CC5D45}" srcOrd="0" destOrd="0" presId="urn:microsoft.com/office/officeart/2005/8/layout/hList1"/>
    <dgm:cxn modelId="{A5FEB0EE-3BED-47A0-A9E9-F2D28352551D}" srcId="{80CDB5F6-8DAB-473C-A295-5E4929273DB4}" destId="{1912BCE8-0124-4A73-9360-E345FDE1C39E}" srcOrd="0" destOrd="0" parTransId="{33F0BB56-951D-4A5E-8D1A-1D61A3EABC33}" sibTransId="{D8733E8C-F870-4E61-B7CD-08F1239D1242}"/>
    <dgm:cxn modelId="{7D36F2F2-8CCD-4704-8E38-1B315E7080F7}" srcId="{B1C5C592-B48E-411A-83D5-A7983640F91C}" destId="{D4BCC6C8-DAD9-4BB7-A868-958D8CAEB35D}" srcOrd="1" destOrd="0" parTransId="{8B381BAF-0F79-4573-85B2-B174AAA8E5FC}" sibTransId="{2FFE778C-A018-402A-A32C-B019588FC9DA}"/>
    <dgm:cxn modelId="{B13CC2ED-B6CE-4498-A2C2-1EF898C24DE8}" type="presParOf" srcId="{BFB30EF8-A546-4B09-9B44-5852D68EDF7A}" destId="{2564D534-9030-4F73-8530-F3995F82D9B1}" srcOrd="0" destOrd="0" presId="urn:microsoft.com/office/officeart/2005/8/layout/hList1"/>
    <dgm:cxn modelId="{F04E06F5-AC03-4785-91F0-67D7648CA62E}" type="presParOf" srcId="{2564D534-9030-4F73-8530-F3995F82D9B1}" destId="{2324D739-E06E-4E81-AFF3-CD94D5EABC15}" srcOrd="0" destOrd="0" presId="urn:microsoft.com/office/officeart/2005/8/layout/hList1"/>
    <dgm:cxn modelId="{A0575B62-303D-44CD-810D-5EBEACFF692D}" type="presParOf" srcId="{2564D534-9030-4F73-8530-F3995F82D9B1}" destId="{B85A9CF4-AFAA-4AC2-8258-0A7018CC5D45}" srcOrd="1" destOrd="0" presId="urn:microsoft.com/office/officeart/2005/8/layout/hList1"/>
    <dgm:cxn modelId="{3E1E2720-7613-47D8-9AE6-EFCC3E104E0D}" type="presParOf" srcId="{BFB30EF8-A546-4B09-9B44-5852D68EDF7A}" destId="{4CF7C7F6-4206-461C-AA5E-FD6EFC853AB7}" srcOrd="1" destOrd="0" presId="urn:microsoft.com/office/officeart/2005/8/layout/hList1"/>
    <dgm:cxn modelId="{99B60524-94AB-4FE4-91B9-6BF7B88747DC}" type="presParOf" srcId="{BFB30EF8-A546-4B09-9B44-5852D68EDF7A}" destId="{6C71B852-9BEA-4A88-99E2-5B6A1F2FA49B}" srcOrd="2" destOrd="0" presId="urn:microsoft.com/office/officeart/2005/8/layout/hList1"/>
    <dgm:cxn modelId="{33C70844-3983-4327-9C02-939FA44FC9D6}" type="presParOf" srcId="{6C71B852-9BEA-4A88-99E2-5B6A1F2FA49B}" destId="{73DADC90-E9D7-4B41-9033-5FB4C4466971}" srcOrd="0" destOrd="0" presId="urn:microsoft.com/office/officeart/2005/8/layout/hList1"/>
    <dgm:cxn modelId="{A37160E3-3BDB-4965-98A8-373F17736DE8}" type="presParOf" srcId="{6C71B852-9BEA-4A88-99E2-5B6A1F2FA49B}" destId="{DDE2EE85-BEC6-4797-B4C9-7929D44D06E3}" srcOrd="1" destOrd="0" presId="urn:microsoft.com/office/officeart/2005/8/layout/hList1"/>
    <dgm:cxn modelId="{0D63DF2C-AA44-482F-882B-703EDAED3061}" type="presParOf" srcId="{BFB30EF8-A546-4B09-9B44-5852D68EDF7A}" destId="{57AFE460-A60F-422F-AA64-58685D985E6B}" srcOrd="3" destOrd="0" presId="urn:microsoft.com/office/officeart/2005/8/layout/hList1"/>
    <dgm:cxn modelId="{F7334E75-D9ED-4D91-8C49-77CACE5D91C0}" type="presParOf" srcId="{BFB30EF8-A546-4B09-9B44-5852D68EDF7A}" destId="{E5D74F0D-7387-4F92-8962-BCF84580F287}" srcOrd="4" destOrd="0" presId="urn:microsoft.com/office/officeart/2005/8/layout/hList1"/>
    <dgm:cxn modelId="{E0606363-8A30-40A3-B244-2A0A973C89B0}" type="presParOf" srcId="{E5D74F0D-7387-4F92-8962-BCF84580F287}" destId="{BE24BCCF-9D0D-43DF-AE18-C5A79DBD0D8C}" srcOrd="0" destOrd="0" presId="urn:microsoft.com/office/officeart/2005/8/layout/hList1"/>
    <dgm:cxn modelId="{A8460A9D-0545-4A4B-858E-8E18CEC0EF77}" type="presParOf" srcId="{E5D74F0D-7387-4F92-8962-BCF84580F287}" destId="{A24B8B94-40A4-4F2B-8E30-9A2D7D63AE2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77DBA8-A3F1-4794-9346-A1B8719F847B}" type="doc">
      <dgm:prSet loTypeId="urn:microsoft.com/office/officeart/2005/8/layout/hList1" loCatId="list" qsTypeId="urn:microsoft.com/office/officeart/2005/8/quickstyle/3d1" qsCatId="3D" csTypeId="urn:microsoft.com/office/officeart/2005/8/colors/colorful1" csCatId="colorful" phldr="1"/>
      <dgm:spPr/>
      <dgm:t>
        <a:bodyPr/>
        <a:lstStyle/>
        <a:p>
          <a:endParaRPr lang="en-US"/>
        </a:p>
      </dgm:t>
    </dgm:pt>
    <dgm:pt modelId="{1FDB276C-00FC-4974-A690-63C8CECF7A41}">
      <dgm:prSet phldrT="[Text]"/>
      <dgm:spPr/>
      <dgm:t>
        <a:bodyPr/>
        <a:lstStyle/>
        <a:p>
          <a:r>
            <a:rPr lang="en-US" dirty="0">
              <a:latin typeface="Franklin Gothic Heavy" panose="020B0903020102020204" pitchFamily="34" charset="0"/>
            </a:rPr>
            <a:t>Device Management </a:t>
          </a:r>
        </a:p>
      </dgm:t>
    </dgm:pt>
    <dgm:pt modelId="{3DAB911D-D0C2-41B1-BE4B-FD76F6D34A0E}" type="parTrans" cxnId="{06F0FD05-EAC6-4991-A043-6113648EE30F}">
      <dgm:prSet/>
      <dgm:spPr/>
      <dgm:t>
        <a:bodyPr/>
        <a:lstStyle/>
        <a:p>
          <a:endParaRPr lang="en-US"/>
        </a:p>
      </dgm:t>
    </dgm:pt>
    <dgm:pt modelId="{4EE2F3DF-06A7-4BCF-9D2D-5B98F225A2EB}" type="sibTrans" cxnId="{06F0FD05-EAC6-4991-A043-6113648EE30F}">
      <dgm:prSet/>
      <dgm:spPr/>
      <dgm:t>
        <a:bodyPr/>
        <a:lstStyle/>
        <a:p>
          <a:endParaRPr lang="en-US"/>
        </a:p>
      </dgm:t>
    </dgm:pt>
    <dgm:pt modelId="{FAACF53C-D71B-47A8-BDE2-7DE33BD99AF5}">
      <dgm:prSet phldrT="[Text]" custT="1"/>
      <dgm:spPr/>
      <dgm:t>
        <a:bodyPr/>
        <a:lstStyle/>
        <a:p>
          <a:pPr>
            <a:spcAft>
              <a:spcPct val="15000"/>
            </a:spcAft>
          </a:pPr>
          <a:endParaRPr lang="en-US" sz="1800" dirty="0">
            <a:latin typeface="Franklin Gothic Book" panose="020B0503020102020204" pitchFamily="34" charset="0"/>
          </a:endParaRPr>
        </a:p>
      </dgm:t>
    </dgm:pt>
    <dgm:pt modelId="{A7511714-804F-4552-8941-41EB61D7E257}" type="parTrans" cxnId="{F95BDABB-FAB6-4A02-9334-6F3825797B59}">
      <dgm:prSet/>
      <dgm:spPr/>
      <dgm:t>
        <a:bodyPr/>
        <a:lstStyle/>
        <a:p>
          <a:endParaRPr lang="en-US"/>
        </a:p>
      </dgm:t>
    </dgm:pt>
    <dgm:pt modelId="{62D89BB3-3BA5-421D-BDF9-FDB13A664CF3}" type="sibTrans" cxnId="{F95BDABB-FAB6-4A02-9334-6F3825797B59}">
      <dgm:prSet/>
      <dgm:spPr/>
      <dgm:t>
        <a:bodyPr/>
        <a:lstStyle/>
        <a:p>
          <a:endParaRPr lang="en-US"/>
        </a:p>
      </dgm:t>
    </dgm:pt>
    <dgm:pt modelId="{7523568B-595C-4DFC-A58C-673161AD5C09}">
      <dgm:prSet phldrT="[Text]"/>
      <dgm:spPr/>
      <dgm:t>
        <a:bodyPr/>
        <a:lstStyle/>
        <a:p>
          <a:r>
            <a:rPr lang="en-US" dirty="0">
              <a:latin typeface="Franklin Gothic Heavy" panose="020B0903020102020204" pitchFamily="34" charset="0"/>
            </a:rPr>
            <a:t>Incident Response </a:t>
          </a:r>
        </a:p>
      </dgm:t>
    </dgm:pt>
    <dgm:pt modelId="{1A591B19-14BD-495B-B7AF-BF87494E35C8}" type="parTrans" cxnId="{A112724E-1739-4150-B8B7-DDDC89B52E1B}">
      <dgm:prSet/>
      <dgm:spPr/>
      <dgm:t>
        <a:bodyPr/>
        <a:lstStyle/>
        <a:p>
          <a:endParaRPr lang="en-US"/>
        </a:p>
      </dgm:t>
    </dgm:pt>
    <dgm:pt modelId="{D39B6EA5-B5C8-456F-B059-76E6219E6250}" type="sibTrans" cxnId="{A112724E-1739-4150-B8B7-DDDC89B52E1B}">
      <dgm:prSet/>
      <dgm:spPr/>
      <dgm:t>
        <a:bodyPr/>
        <a:lstStyle/>
        <a:p>
          <a:endParaRPr lang="en-US"/>
        </a:p>
      </dgm:t>
    </dgm:pt>
    <dgm:pt modelId="{9B79D3DE-DCE4-49F7-9362-479325EB0970}">
      <dgm:prSet phldrT="[Text]" custT="1"/>
      <dgm:spPr/>
      <dgm:t>
        <a:bodyPr/>
        <a:lstStyle/>
        <a:p>
          <a:pPr>
            <a:spcAft>
              <a:spcPct val="15000"/>
            </a:spcAft>
          </a:pPr>
          <a:endParaRPr lang="en-US" sz="1800" dirty="0">
            <a:latin typeface="Franklin Gothic Book" panose="020B0503020102020204" pitchFamily="34" charset="0"/>
          </a:endParaRPr>
        </a:p>
      </dgm:t>
    </dgm:pt>
    <dgm:pt modelId="{5D2A6309-99D6-4F6F-A584-2CE233A75688}" type="parTrans" cxnId="{93AA6896-2F32-496F-BAF8-A273F05D30DA}">
      <dgm:prSet/>
      <dgm:spPr/>
      <dgm:t>
        <a:bodyPr/>
        <a:lstStyle/>
        <a:p>
          <a:endParaRPr lang="en-US"/>
        </a:p>
      </dgm:t>
    </dgm:pt>
    <dgm:pt modelId="{CD471BDC-305F-4609-A2E7-B2FA846F97BB}" type="sibTrans" cxnId="{93AA6896-2F32-496F-BAF8-A273F05D30DA}">
      <dgm:prSet/>
      <dgm:spPr/>
      <dgm:t>
        <a:bodyPr/>
        <a:lstStyle/>
        <a:p>
          <a:endParaRPr lang="en-US"/>
        </a:p>
      </dgm:t>
    </dgm:pt>
    <dgm:pt modelId="{B07A7B83-4B78-4853-BE5E-2DB748A02449}">
      <dgm:prSet phldrT="[Text]"/>
      <dgm:spPr/>
      <dgm:t>
        <a:bodyPr/>
        <a:lstStyle/>
        <a:p>
          <a:r>
            <a:rPr lang="en-US" dirty="0">
              <a:latin typeface="Franklin Gothic Heavy" panose="020B0903020102020204" pitchFamily="34" charset="0"/>
            </a:rPr>
            <a:t>Risk and Compliance </a:t>
          </a:r>
        </a:p>
      </dgm:t>
    </dgm:pt>
    <dgm:pt modelId="{29902202-D859-43EE-AADA-F0A2A4A2EA75}" type="parTrans" cxnId="{6838EB42-B019-4528-81AB-56E3D10B94D3}">
      <dgm:prSet/>
      <dgm:spPr/>
      <dgm:t>
        <a:bodyPr/>
        <a:lstStyle/>
        <a:p>
          <a:endParaRPr lang="en-US"/>
        </a:p>
      </dgm:t>
    </dgm:pt>
    <dgm:pt modelId="{89B3147A-9015-458E-AC03-089DF1378FC3}" type="sibTrans" cxnId="{6838EB42-B019-4528-81AB-56E3D10B94D3}">
      <dgm:prSet/>
      <dgm:spPr/>
      <dgm:t>
        <a:bodyPr/>
        <a:lstStyle/>
        <a:p>
          <a:endParaRPr lang="en-US"/>
        </a:p>
      </dgm:t>
    </dgm:pt>
    <dgm:pt modelId="{654206B3-8EFF-49C4-8BF2-88D8DE5B6B89}">
      <dgm:prSet phldrT="[Text]" custT="1"/>
      <dgm:spPr/>
      <dgm:t>
        <a:bodyPr/>
        <a:lstStyle/>
        <a:p>
          <a:r>
            <a:rPr lang="en-US" sz="1800" dirty="0">
              <a:latin typeface="+mn-lt"/>
            </a:rPr>
            <a:t>Penetration Testing </a:t>
          </a:r>
        </a:p>
      </dgm:t>
    </dgm:pt>
    <dgm:pt modelId="{6E475C3D-C8D4-49B8-B6ED-1CBD72C63932}" type="parTrans" cxnId="{E4114519-E7A7-47BE-9DDD-A3B3722DE7DA}">
      <dgm:prSet/>
      <dgm:spPr/>
      <dgm:t>
        <a:bodyPr/>
        <a:lstStyle/>
        <a:p>
          <a:endParaRPr lang="en-US"/>
        </a:p>
      </dgm:t>
    </dgm:pt>
    <dgm:pt modelId="{77224EB7-1757-495C-8745-F4F743F09EB6}" type="sibTrans" cxnId="{E4114519-E7A7-47BE-9DDD-A3B3722DE7DA}">
      <dgm:prSet/>
      <dgm:spPr/>
      <dgm:t>
        <a:bodyPr/>
        <a:lstStyle/>
        <a:p>
          <a:endParaRPr lang="en-US"/>
        </a:p>
      </dgm:t>
    </dgm:pt>
    <dgm:pt modelId="{894B0BD5-C321-4A8C-B281-0109E0CDBB8E}">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Endpoint Management Services </a:t>
          </a:r>
        </a:p>
      </dgm:t>
    </dgm:pt>
    <dgm:pt modelId="{CEFF1822-5106-400B-8511-97C6E48A74D6}" type="parTrans" cxnId="{A48EEBD4-DBE1-4634-A621-0BBEFA40F11A}">
      <dgm:prSet/>
      <dgm:spPr/>
      <dgm:t>
        <a:bodyPr/>
        <a:lstStyle/>
        <a:p>
          <a:endParaRPr lang="en-US"/>
        </a:p>
      </dgm:t>
    </dgm:pt>
    <dgm:pt modelId="{9EA27922-9737-4055-BC69-825468C79F83}" type="sibTrans" cxnId="{A48EEBD4-DBE1-4634-A621-0BBEFA40F11A}">
      <dgm:prSet/>
      <dgm:spPr/>
      <dgm:t>
        <a:bodyPr/>
        <a:lstStyle/>
        <a:p>
          <a:endParaRPr lang="en-US"/>
        </a:p>
      </dgm:t>
    </dgm:pt>
    <dgm:pt modelId="{CA17E9BB-6FE9-4EEB-A7DB-ABF52D8D2F5B}">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Intrusion Detection Systems /Intrusion Prevention Systems Services </a:t>
          </a:r>
        </a:p>
      </dgm:t>
    </dgm:pt>
    <dgm:pt modelId="{83E817C8-1A7B-45D0-AF9B-D61BC507EAD6}" type="parTrans" cxnId="{2757060F-F98F-414E-9CCF-695EB1ABFB49}">
      <dgm:prSet/>
      <dgm:spPr/>
      <dgm:t>
        <a:bodyPr/>
        <a:lstStyle/>
        <a:p>
          <a:endParaRPr lang="en-US"/>
        </a:p>
      </dgm:t>
    </dgm:pt>
    <dgm:pt modelId="{6675C921-1B2D-4ED0-881A-101D8117CCD1}" type="sibTrans" cxnId="{2757060F-F98F-414E-9CCF-695EB1ABFB49}">
      <dgm:prSet/>
      <dgm:spPr/>
      <dgm:t>
        <a:bodyPr/>
        <a:lstStyle/>
        <a:p>
          <a:endParaRPr lang="en-US"/>
        </a:p>
      </dgm:t>
    </dgm:pt>
    <dgm:pt modelId="{2C1A6019-47BC-4100-B95F-FE3488EB5986}">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Host-based Intrusion Prevention Services </a:t>
          </a:r>
        </a:p>
      </dgm:t>
    </dgm:pt>
    <dgm:pt modelId="{18C2AE86-2FE2-4CD1-9816-A404A76F757C}" type="parTrans" cxnId="{45B7AC40-8E9E-4A9B-A767-AF9264F2C5B5}">
      <dgm:prSet/>
      <dgm:spPr/>
      <dgm:t>
        <a:bodyPr/>
        <a:lstStyle/>
        <a:p>
          <a:endParaRPr lang="en-US"/>
        </a:p>
      </dgm:t>
    </dgm:pt>
    <dgm:pt modelId="{67472D3B-9CA2-4110-A0A7-514DFACBD3EB}" type="sibTrans" cxnId="{45B7AC40-8E9E-4A9B-A767-AF9264F2C5B5}">
      <dgm:prSet/>
      <dgm:spPr/>
      <dgm:t>
        <a:bodyPr/>
        <a:lstStyle/>
        <a:p>
          <a:endParaRPr lang="en-US"/>
        </a:p>
      </dgm:t>
    </dgm:pt>
    <dgm:pt modelId="{A8AD69E0-311D-49FE-8140-89A574DF8DDC}">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Managed Firewall Services </a:t>
          </a:r>
        </a:p>
      </dgm:t>
    </dgm:pt>
    <dgm:pt modelId="{CF9F59B3-FBFF-4A3E-BB46-E35AE296B601}" type="parTrans" cxnId="{D5045665-518F-4BE2-8CA9-7EC1DA5D5311}">
      <dgm:prSet/>
      <dgm:spPr/>
      <dgm:t>
        <a:bodyPr/>
        <a:lstStyle/>
        <a:p>
          <a:endParaRPr lang="en-US"/>
        </a:p>
      </dgm:t>
    </dgm:pt>
    <dgm:pt modelId="{B8836AD5-B10D-4289-A127-4CB8FC9907CA}" type="sibTrans" cxnId="{D5045665-518F-4BE2-8CA9-7EC1DA5D5311}">
      <dgm:prSet/>
      <dgm:spPr/>
      <dgm:t>
        <a:bodyPr/>
        <a:lstStyle/>
        <a:p>
          <a:endParaRPr lang="en-US"/>
        </a:p>
      </dgm:t>
    </dgm:pt>
    <dgm:pt modelId="{83F4E569-074D-49F8-BC90-0D628B2B51F2}">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Web Application Firewall Services </a:t>
          </a:r>
        </a:p>
      </dgm:t>
    </dgm:pt>
    <dgm:pt modelId="{D7BAE839-9573-4626-A9AF-C8B97B0B67CD}" type="parTrans" cxnId="{CCEA016F-9F5B-482A-BE04-A45CD2621280}">
      <dgm:prSet/>
      <dgm:spPr/>
      <dgm:t>
        <a:bodyPr/>
        <a:lstStyle/>
        <a:p>
          <a:endParaRPr lang="en-US"/>
        </a:p>
      </dgm:t>
    </dgm:pt>
    <dgm:pt modelId="{195C3AD3-5E65-4590-91B7-528AE21368E8}" type="sibTrans" cxnId="{CCEA016F-9F5B-482A-BE04-A45CD2621280}">
      <dgm:prSet/>
      <dgm:spPr/>
      <dgm:t>
        <a:bodyPr/>
        <a:lstStyle/>
        <a:p>
          <a:endParaRPr lang="en-US"/>
        </a:p>
      </dgm:t>
    </dgm:pt>
    <dgm:pt modelId="{C26D6415-492A-4FC3-A4E2-BBF3DF41C2D0}">
      <dgm:prSet custT="1"/>
      <dgm:spPr/>
      <dgm:t>
        <a:bodyPr/>
        <a:lstStyle/>
        <a:p>
          <a:pPr>
            <a:spcAft>
              <a:spcPct val="15000"/>
            </a:spcAft>
          </a:pPr>
          <a:endParaRPr lang="en-US" sz="1800" dirty="0">
            <a:latin typeface="Franklin Gothic Book" panose="020B0503020102020204" pitchFamily="34" charset="0"/>
          </a:endParaRPr>
        </a:p>
      </dgm:t>
    </dgm:pt>
    <dgm:pt modelId="{DC9DA39B-B7AA-434B-B9E9-B31FB225FC1F}" type="parTrans" cxnId="{13B4EF17-16BA-483B-B6F0-2C5F2B76C368}">
      <dgm:prSet/>
      <dgm:spPr/>
      <dgm:t>
        <a:bodyPr/>
        <a:lstStyle/>
        <a:p>
          <a:endParaRPr lang="en-US"/>
        </a:p>
      </dgm:t>
    </dgm:pt>
    <dgm:pt modelId="{17D2BE30-4FDA-404B-BE7A-5AD1BBA53A58}" type="sibTrans" cxnId="{13B4EF17-16BA-483B-B6F0-2C5F2B76C368}">
      <dgm:prSet/>
      <dgm:spPr/>
      <dgm:t>
        <a:bodyPr/>
        <a:lstStyle/>
        <a:p>
          <a:endParaRPr lang="en-US"/>
        </a:p>
      </dgm:t>
    </dgm:pt>
    <dgm:pt modelId="{22D61C32-9951-4A62-8E0E-A653ED6D72C5}">
      <dgm:prSet custT="1"/>
      <dgm:spPr/>
      <dgm:t>
        <a:bodyPr/>
        <a:lstStyle/>
        <a:p>
          <a:pPr>
            <a:spcAft>
              <a:spcPts val="600"/>
            </a:spcAft>
          </a:pPr>
          <a:r>
            <a:rPr lang="en-US" sz="1800" dirty="0">
              <a:latin typeface="Calibri" panose="020F0502020204030204" pitchFamily="34" charset="0"/>
              <a:cs typeface="Calibri" panose="020F0502020204030204" pitchFamily="34" charset="0"/>
            </a:rPr>
            <a:t>Security Incident Management </a:t>
          </a:r>
        </a:p>
      </dgm:t>
    </dgm:pt>
    <dgm:pt modelId="{60F6B5D8-76BE-4E14-BBB0-B1F33278695F}" type="parTrans" cxnId="{6005045C-9777-4A1E-8AC9-0C9FB351DE3F}">
      <dgm:prSet/>
      <dgm:spPr/>
      <dgm:t>
        <a:bodyPr/>
        <a:lstStyle/>
        <a:p>
          <a:endParaRPr lang="en-US"/>
        </a:p>
      </dgm:t>
    </dgm:pt>
    <dgm:pt modelId="{255E072F-1CEF-41CD-8B4D-E03A25E0E8AE}" type="sibTrans" cxnId="{6005045C-9777-4A1E-8AC9-0C9FB351DE3F}">
      <dgm:prSet/>
      <dgm:spPr/>
      <dgm:t>
        <a:bodyPr/>
        <a:lstStyle/>
        <a:p>
          <a:endParaRPr lang="en-US"/>
        </a:p>
      </dgm:t>
    </dgm:pt>
    <dgm:pt modelId="{F8C0EFC0-E052-4DE0-8414-1CB89BEB2D8E}">
      <dgm:prSet custT="1"/>
      <dgm:spPr/>
      <dgm:t>
        <a:bodyPr/>
        <a:lstStyle/>
        <a:p>
          <a:pPr>
            <a:spcAft>
              <a:spcPts val="600"/>
            </a:spcAft>
          </a:pPr>
          <a:r>
            <a:rPr lang="en-US" sz="1800" dirty="0">
              <a:latin typeface="Calibri" panose="020F0502020204030204" pitchFamily="34" charset="0"/>
              <a:cs typeface="Calibri" panose="020F0502020204030204" pitchFamily="34" charset="0"/>
            </a:rPr>
            <a:t>Digital Forensics </a:t>
          </a:r>
        </a:p>
      </dgm:t>
    </dgm:pt>
    <dgm:pt modelId="{B3C0A43B-2151-4940-A4F4-97FFB438497B}" type="parTrans" cxnId="{2B168B44-380A-4BA5-A86A-DB67302EA38B}">
      <dgm:prSet/>
      <dgm:spPr/>
      <dgm:t>
        <a:bodyPr/>
        <a:lstStyle/>
        <a:p>
          <a:endParaRPr lang="en-US"/>
        </a:p>
      </dgm:t>
    </dgm:pt>
    <dgm:pt modelId="{2BC81F31-AE8D-42F0-9DE5-BD461EDE697E}" type="sibTrans" cxnId="{2B168B44-380A-4BA5-A86A-DB67302EA38B}">
      <dgm:prSet/>
      <dgm:spPr/>
      <dgm:t>
        <a:bodyPr/>
        <a:lstStyle/>
        <a:p>
          <a:endParaRPr lang="en-US"/>
        </a:p>
      </dgm:t>
    </dgm:pt>
    <dgm:pt modelId="{85D829FB-DAC5-4239-8C7F-BA381DA4E42B}">
      <dgm:prSet custT="1"/>
      <dgm:spPr/>
      <dgm:t>
        <a:bodyPr/>
        <a:lstStyle/>
        <a:p>
          <a:pPr>
            <a:spcAft>
              <a:spcPts val="600"/>
            </a:spcAft>
          </a:pPr>
          <a:r>
            <a:rPr lang="en-US" sz="1800" dirty="0">
              <a:latin typeface="Calibri" panose="020F0502020204030204" pitchFamily="34" charset="0"/>
              <a:cs typeface="Calibri" panose="020F0502020204030204" pitchFamily="34" charset="0"/>
            </a:rPr>
            <a:t>Response Preparedness</a:t>
          </a:r>
        </a:p>
      </dgm:t>
    </dgm:pt>
    <dgm:pt modelId="{BBBB7D00-C081-4579-A58B-BF2B96BE55A7}" type="parTrans" cxnId="{0293FF6D-1C12-49E9-A323-0F3FF7774FE0}">
      <dgm:prSet/>
      <dgm:spPr/>
      <dgm:t>
        <a:bodyPr/>
        <a:lstStyle/>
        <a:p>
          <a:endParaRPr lang="en-US"/>
        </a:p>
      </dgm:t>
    </dgm:pt>
    <dgm:pt modelId="{691DD5D3-AE06-4FF8-A293-653859C641B1}" type="sibTrans" cxnId="{0293FF6D-1C12-49E9-A323-0F3FF7774FE0}">
      <dgm:prSet/>
      <dgm:spPr/>
      <dgm:t>
        <a:bodyPr/>
        <a:lstStyle/>
        <a:p>
          <a:endParaRPr lang="en-US"/>
        </a:p>
      </dgm:t>
    </dgm:pt>
    <dgm:pt modelId="{D9E2F2E8-9DC6-4157-86DE-1AA58BEE6F64}">
      <dgm:prSet custT="1"/>
      <dgm:spPr/>
      <dgm:t>
        <a:bodyPr/>
        <a:lstStyle/>
        <a:p>
          <a:pPr>
            <a:spcAft>
              <a:spcPct val="15000"/>
            </a:spcAft>
          </a:pPr>
          <a:endParaRPr lang="en-US" sz="1800" dirty="0">
            <a:latin typeface="Franklin Gothic Book" panose="020B0503020102020204" pitchFamily="34" charset="0"/>
          </a:endParaRPr>
        </a:p>
      </dgm:t>
    </dgm:pt>
    <dgm:pt modelId="{91B99A13-2912-4676-B618-2D1BE67FA483}" type="parTrans" cxnId="{5268F350-F754-44CF-BF39-5EB9AC60F3D7}">
      <dgm:prSet/>
      <dgm:spPr/>
      <dgm:t>
        <a:bodyPr/>
        <a:lstStyle/>
        <a:p>
          <a:endParaRPr lang="en-US"/>
        </a:p>
      </dgm:t>
    </dgm:pt>
    <dgm:pt modelId="{2E9BD712-AD70-412B-9D0D-CD730B1251FC}" type="sibTrans" cxnId="{5268F350-F754-44CF-BF39-5EB9AC60F3D7}">
      <dgm:prSet/>
      <dgm:spPr/>
      <dgm:t>
        <a:bodyPr/>
        <a:lstStyle/>
        <a:p>
          <a:endParaRPr lang="en-US"/>
        </a:p>
      </dgm:t>
    </dgm:pt>
    <dgm:pt modelId="{D0CA1077-4365-451D-B84B-A9FABE8D8C15}">
      <dgm:prSet custT="1"/>
      <dgm:spPr/>
      <dgm:t>
        <a:bodyPr/>
        <a:lstStyle/>
        <a:p>
          <a:r>
            <a:rPr lang="en-US" sz="1800" dirty="0">
              <a:latin typeface="+mn-lt"/>
            </a:rPr>
            <a:t>Risk Assessment </a:t>
          </a:r>
        </a:p>
      </dgm:t>
    </dgm:pt>
    <dgm:pt modelId="{1092E0FF-3B63-4CE8-A3D1-9843928245D8}" type="parTrans" cxnId="{ADABD748-6F62-4315-8952-963F0FF8BDCF}">
      <dgm:prSet/>
      <dgm:spPr/>
      <dgm:t>
        <a:bodyPr/>
        <a:lstStyle/>
        <a:p>
          <a:endParaRPr lang="en-US"/>
        </a:p>
      </dgm:t>
    </dgm:pt>
    <dgm:pt modelId="{03D1F297-3B8B-4FB9-8789-CB45AC7FC12B}" type="sibTrans" cxnId="{ADABD748-6F62-4315-8952-963F0FF8BDCF}">
      <dgm:prSet/>
      <dgm:spPr/>
      <dgm:t>
        <a:bodyPr/>
        <a:lstStyle/>
        <a:p>
          <a:endParaRPr lang="en-US"/>
        </a:p>
      </dgm:t>
    </dgm:pt>
    <dgm:pt modelId="{4B3E753A-F3E4-4D16-BEB8-125605AA0E6D}">
      <dgm:prSet custT="1"/>
      <dgm:spPr/>
      <dgm:t>
        <a:bodyPr/>
        <a:lstStyle/>
        <a:p>
          <a:r>
            <a:rPr lang="en-US" sz="1800" dirty="0">
              <a:latin typeface="+mn-lt"/>
            </a:rPr>
            <a:t>Cloud Compliance </a:t>
          </a:r>
        </a:p>
      </dgm:t>
    </dgm:pt>
    <dgm:pt modelId="{FDECF63B-C3C0-44E0-87B1-81B5418C5D7E}" type="parTrans" cxnId="{11034040-C6E8-48B4-BB8C-0AE3AC23BEE0}">
      <dgm:prSet/>
      <dgm:spPr/>
      <dgm:t>
        <a:bodyPr/>
        <a:lstStyle/>
        <a:p>
          <a:endParaRPr lang="en-US"/>
        </a:p>
      </dgm:t>
    </dgm:pt>
    <dgm:pt modelId="{C6790BB5-BB5B-457D-84BB-4625BBE3F21C}" type="sibTrans" cxnId="{11034040-C6E8-48B4-BB8C-0AE3AC23BEE0}">
      <dgm:prSet/>
      <dgm:spPr/>
      <dgm:t>
        <a:bodyPr/>
        <a:lstStyle/>
        <a:p>
          <a:endParaRPr lang="en-US"/>
        </a:p>
      </dgm:t>
    </dgm:pt>
    <dgm:pt modelId="{C1458BE8-581D-44E6-86C6-DC3276B6FC7D}">
      <dgm:prSet custT="1"/>
      <dgm:spPr/>
      <dgm:t>
        <a:bodyPr/>
        <a:lstStyle/>
        <a:p>
          <a:r>
            <a:rPr lang="en-US" sz="1800" dirty="0">
              <a:latin typeface="+mn-lt"/>
            </a:rPr>
            <a:t>Vulnerability Scanning </a:t>
          </a:r>
        </a:p>
      </dgm:t>
    </dgm:pt>
    <dgm:pt modelId="{4EB5E4D9-A793-4DBC-A0B3-19477B2D30D8}" type="parTrans" cxnId="{D067D383-97CE-4F11-9DCA-404C402674FD}">
      <dgm:prSet/>
      <dgm:spPr/>
      <dgm:t>
        <a:bodyPr/>
        <a:lstStyle/>
        <a:p>
          <a:endParaRPr lang="en-US"/>
        </a:p>
      </dgm:t>
    </dgm:pt>
    <dgm:pt modelId="{FAEF83CC-E716-452A-AD17-89F57D57453E}" type="sibTrans" cxnId="{D067D383-97CE-4F11-9DCA-404C402674FD}">
      <dgm:prSet/>
      <dgm:spPr/>
      <dgm:t>
        <a:bodyPr/>
        <a:lstStyle/>
        <a:p>
          <a:endParaRPr lang="en-US"/>
        </a:p>
      </dgm:t>
    </dgm:pt>
    <dgm:pt modelId="{E894218E-E887-40D2-BA03-35741C166E86}">
      <dgm:prSet custT="1"/>
      <dgm:spPr/>
      <dgm:t>
        <a:bodyPr/>
        <a:lstStyle/>
        <a:p>
          <a:r>
            <a:rPr lang="en-US" sz="1800" dirty="0">
              <a:latin typeface="+mn-lt"/>
            </a:rPr>
            <a:t>Web Application Scanning </a:t>
          </a:r>
        </a:p>
      </dgm:t>
    </dgm:pt>
    <dgm:pt modelId="{A8A0C399-E975-4242-BDDF-AD338E2009A8}" type="parTrans" cxnId="{EC987267-1E3F-4AAF-996F-BBD2956B2223}">
      <dgm:prSet/>
      <dgm:spPr/>
      <dgm:t>
        <a:bodyPr/>
        <a:lstStyle/>
        <a:p>
          <a:endParaRPr lang="en-US"/>
        </a:p>
      </dgm:t>
    </dgm:pt>
    <dgm:pt modelId="{11C728DA-C50C-4CAA-9B18-4710E70F380F}" type="sibTrans" cxnId="{EC987267-1E3F-4AAF-996F-BBD2956B2223}">
      <dgm:prSet/>
      <dgm:spPr/>
      <dgm:t>
        <a:bodyPr/>
        <a:lstStyle/>
        <a:p>
          <a:endParaRPr lang="en-US"/>
        </a:p>
      </dgm:t>
    </dgm:pt>
    <dgm:pt modelId="{E34EE645-718C-40AC-86D3-86F114F4B50A}">
      <dgm:prSet phldrT="[Text]" custT="1"/>
      <dgm:spPr/>
      <dgm:t>
        <a:bodyPr/>
        <a:lstStyle/>
        <a:p>
          <a:endParaRPr lang="en-US" sz="1800" dirty="0">
            <a:latin typeface="Franklin Gothic Book" panose="020B0503020102020204" pitchFamily="34" charset="0"/>
          </a:endParaRPr>
        </a:p>
      </dgm:t>
    </dgm:pt>
    <dgm:pt modelId="{7B6848CB-19B9-412B-B654-320F16330C8E}" type="parTrans" cxnId="{44194A4D-D2D7-4688-B738-2134F20BF6B4}">
      <dgm:prSet/>
      <dgm:spPr/>
      <dgm:t>
        <a:bodyPr/>
        <a:lstStyle/>
        <a:p>
          <a:endParaRPr lang="en-US"/>
        </a:p>
      </dgm:t>
    </dgm:pt>
    <dgm:pt modelId="{5EBAC3FF-7DDC-4A2F-8BB6-8F51A64BC5C2}" type="sibTrans" cxnId="{44194A4D-D2D7-4688-B738-2134F20BF6B4}">
      <dgm:prSet/>
      <dgm:spPr/>
      <dgm:t>
        <a:bodyPr/>
        <a:lstStyle/>
        <a:p>
          <a:endParaRPr lang="en-US"/>
        </a:p>
      </dgm:t>
    </dgm:pt>
    <dgm:pt modelId="{B6309681-3696-4DD3-91B8-0F12CB1CF960}">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Security Information and Event Management</a:t>
          </a:r>
        </a:p>
      </dgm:t>
    </dgm:pt>
    <dgm:pt modelId="{59137D1A-122D-4A8D-BED4-12A2607BC46E}" type="parTrans" cxnId="{F8038A4E-D478-46D4-B16B-F0E2A31C6E12}">
      <dgm:prSet/>
      <dgm:spPr/>
      <dgm:t>
        <a:bodyPr/>
        <a:lstStyle/>
        <a:p>
          <a:endParaRPr lang="en-US"/>
        </a:p>
      </dgm:t>
    </dgm:pt>
    <dgm:pt modelId="{906161B7-71B8-48DD-ADBF-D09BC204B34F}" type="sibTrans" cxnId="{F8038A4E-D478-46D4-B16B-F0E2A31C6E12}">
      <dgm:prSet/>
      <dgm:spPr/>
      <dgm:t>
        <a:bodyPr/>
        <a:lstStyle/>
        <a:p>
          <a:endParaRPr lang="en-US"/>
        </a:p>
      </dgm:t>
    </dgm:pt>
    <dgm:pt modelId="{FD679903-D2EE-48C8-AAA2-AB097987D2D6}">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Targeted Threat Research</a:t>
          </a:r>
        </a:p>
      </dgm:t>
    </dgm:pt>
    <dgm:pt modelId="{9A248C5F-EA77-43A7-A1BF-C802A8BFF2B2}" type="parTrans" cxnId="{E3CEAB81-4686-49CB-B396-523FACD12A67}">
      <dgm:prSet/>
      <dgm:spPr/>
      <dgm:t>
        <a:bodyPr/>
        <a:lstStyle/>
        <a:p>
          <a:endParaRPr lang="en-US"/>
        </a:p>
      </dgm:t>
    </dgm:pt>
    <dgm:pt modelId="{16204F79-7FDF-45B0-BA8A-1054639D8A19}" type="sibTrans" cxnId="{E3CEAB81-4686-49CB-B396-523FACD12A67}">
      <dgm:prSet/>
      <dgm:spPr/>
      <dgm:t>
        <a:bodyPr/>
        <a:lstStyle/>
        <a:p>
          <a:endParaRPr lang="en-US"/>
        </a:p>
      </dgm:t>
    </dgm:pt>
    <dgm:pt modelId="{F57E4C2B-35AB-4245-BF88-7A1057C452D8}">
      <dgm:prSet custT="1"/>
      <dgm:spPr/>
      <dgm:t>
        <a:bodyPr/>
        <a:lstStyle/>
        <a:p>
          <a:pPr>
            <a:spcAft>
              <a:spcPts val="600"/>
            </a:spcAft>
          </a:pPr>
          <a:r>
            <a:rPr lang="en-US" sz="1800" baseline="0" dirty="0">
              <a:latin typeface="Calibri" panose="020F0502020204030204" pitchFamily="34" charset="0"/>
              <a:cs typeface="Calibri" panose="020F0502020204030204" pitchFamily="34" charset="0"/>
            </a:rPr>
            <a:t>24x7x365 Security Operations Center </a:t>
          </a:r>
        </a:p>
      </dgm:t>
    </dgm:pt>
    <dgm:pt modelId="{FD372E39-242B-457F-AD68-469C6DBAD039}" type="parTrans" cxnId="{DF627E5E-8D9B-4FE8-9BF0-C382523E18FA}">
      <dgm:prSet/>
      <dgm:spPr/>
      <dgm:t>
        <a:bodyPr/>
        <a:lstStyle/>
        <a:p>
          <a:endParaRPr lang="en-US"/>
        </a:p>
      </dgm:t>
    </dgm:pt>
    <dgm:pt modelId="{75BCFEB7-8DB2-455E-A5E4-90D94884B8A4}" type="sibTrans" cxnId="{DF627E5E-8D9B-4FE8-9BF0-C382523E18FA}">
      <dgm:prSet/>
      <dgm:spPr/>
      <dgm:t>
        <a:bodyPr/>
        <a:lstStyle/>
        <a:p>
          <a:endParaRPr lang="en-US"/>
        </a:p>
      </dgm:t>
    </dgm:pt>
    <dgm:pt modelId="{C69EFFAA-D426-4D85-8799-701A1917910D}" type="pres">
      <dgm:prSet presAssocID="{7977DBA8-A3F1-4794-9346-A1B8719F847B}" presName="Name0" presStyleCnt="0">
        <dgm:presLayoutVars>
          <dgm:dir/>
          <dgm:animLvl val="lvl"/>
          <dgm:resizeHandles val="exact"/>
        </dgm:presLayoutVars>
      </dgm:prSet>
      <dgm:spPr/>
    </dgm:pt>
    <dgm:pt modelId="{265C3FB0-6ED3-4D6A-AF79-B7AD82CBD1A5}" type="pres">
      <dgm:prSet presAssocID="{1FDB276C-00FC-4974-A690-63C8CECF7A41}" presName="composite" presStyleCnt="0"/>
      <dgm:spPr/>
    </dgm:pt>
    <dgm:pt modelId="{45AB425F-31A9-436B-911A-9D44D8503A4A}" type="pres">
      <dgm:prSet presAssocID="{1FDB276C-00FC-4974-A690-63C8CECF7A41}" presName="parTx" presStyleLbl="alignNode1" presStyleIdx="0" presStyleCnt="3" custLinFactNeighborX="9384">
        <dgm:presLayoutVars>
          <dgm:chMax val="0"/>
          <dgm:chPref val="0"/>
          <dgm:bulletEnabled val="1"/>
        </dgm:presLayoutVars>
      </dgm:prSet>
      <dgm:spPr/>
    </dgm:pt>
    <dgm:pt modelId="{FCEA5C56-1A4F-450B-B808-52C5499105A4}" type="pres">
      <dgm:prSet presAssocID="{1FDB276C-00FC-4974-A690-63C8CECF7A41}" presName="desTx" presStyleLbl="alignAccFollowNode1" presStyleIdx="0" presStyleCnt="3" custLinFactNeighborX="9384">
        <dgm:presLayoutVars>
          <dgm:bulletEnabled val="1"/>
        </dgm:presLayoutVars>
      </dgm:prSet>
      <dgm:spPr/>
    </dgm:pt>
    <dgm:pt modelId="{9612F650-6784-46DD-903B-8A0D60096C37}" type="pres">
      <dgm:prSet presAssocID="{4EE2F3DF-06A7-4BCF-9D2D-5B98F225A2EB}" presName="space" presStyleCnt="0"/>
      <dgm:spPr/>
    </dgm:pt>
    <dgm:pt modelId="{8F330CB8-07FC-4DBE-A361-237FB829CF1C}" type="pres">
      <dgm:prSet presAssocID="{7523568B-595C-4DFC-A58C-673161AD5C09}" presName="composite" presStyleCnt="0"/>
      <dgm:spPr/>
    </dgm:pt>
    <dgm:pt modelId="{A103204B-468B-46ED-A16E-3D929681B0B0}" type="pres">
      <dgm:prSet presAssocID="{7523568B-595C-4DFC-A58C-673161AD5C09}" presName="parTx" presStyleLbl="alignNode1" presStyleIdx="1" presStyleCnt="3" custLinFactNeighborX="4169">
        <dgm:presLayoutVars>
          <dgm:chMax val="0"/>
          <dgm:chPref val="0"/>
          <dgm:bulletEnabled val="1"/>
        </dgm:presLayoutVars>
      </dgm:prSet>
      <dgm:spPr/>
    </dgm:pt>
    <dgm:pt modelId="{06DAE81D-0461-444B-A81A-C8751AD989C9}" type="pres">
      <dgm:prSet presAssocID="{7523568B-595C-4DFC-A58C-673161AD5C09}" presName="desTx" presStyleLbl="alignAccFollowNode1" presStyleIdx="1" presStyleCnt="3" custLinFactNeighborX="4169">
        <dgm:presLayoutVars>
          <dgm:bulletEnabled val="1"/>
        </dgm:presLayoutVars>
      </dgm:prSet>
      <dgm:spPr/>
    </dgm:pt>
    <dgm:pt modelId="{FDD71BFD-75F8-48E1-A6E8-48238DCD28F7}" type="pres">
      <dgm:prSet presAssocID="{D39B6EA5-B5C8-456F-B059-76E6219E6250}" presName="space" presStyleCnt="0"/>
      <dgm:spPr/>
    </dgm:pt>
    <dgm:pt modelId="{CD4F39D5-BFB6-4F94-B288-A0E3EB91C773}" type="pres">
      <dgm:prSet presAssocID="{B07A7B83-4B78-4853-BE5E-2DB748A02449}" presName="composite" presStyleCnt="0"/>
      <dgm:spPr/>
    </dgm:pt>
    <dgm:pt modelId="{E9E3B076-ABA7-42BE-AD7B-62EB743AD4EF}" type="pres">
      <dgm:prSet presAssocID="{B07A7B83-4B78-4853-BE5E-2DB748A02449}" presName="parTx" presStyleLbl="alignNode1" presStyleIdx="2" presStyleCnt="3">
        <dgm:presLayoutVars>
          <dgm:chMax val="0"/>
          <dgm:chPref val="0"/>
          <dgm:bulletEnabled val="1"/>
        </dgm:presLayoutVars>
      </dgm:prSet>
      <dgm:spPr/>
    </dgm:pt>
    <dgm:pt modelId="{A15F5CA7-63DA-486D-9257-FAB506EC0A37}" type="pres">
      <dgm:prSet presAssocID="{B07A7B83-4B78-4853-BE5E-2DB748A02449}" presName="desTx" presStyleLbl="alignAccFollowNode1" presStyleIdx="2" presStyleCnt="3">
        <dgm:presLayoutVars>
          <dgm:bulletEnabled val="1"/>
        </dgm:presLayoutVars>
      </dgm:prSet>
      <dgm:spPr/>
    </dgm:pt>
  </dgm:ptLst>
  <dgm:cxnLst>
    <dgm:cxn modelId="{51D0D400-3CD3-4116-82FB-BCCEC47E9FBD}" type="presOf" srcId="{CA17E9BB-6FE9-4EEB-A7DB-ABF52D8D2F5B}" destId="{FCEA5C56-1A4F-450B-B808-52C5499105A4}" srcOrd="0" destOrd="2" presId="urn:microsoft.com/office/officeart/2005/8/layout/hList1"/>
    <dgm:cxn modelId="{06F0FD05-EAC6-4991-A043-6113648EE30F}" srcId="{7977DBA8-A3F1-4794-9346-A1B8719F847B}" destId="{1FDB276C-00FC-4974-A690-63C8CECF7A41}" srcOrd="0" destOrd="0" parTransId="{3DAB911D-D0C2-41B1-BE4B-FD76F6D34A0E}" sibTransId="{4EE2F3DF-06A7-4BCF-9D2D-5B98F225A2EB}"/>
    <dgm:cxn modelId="{2757060F-F98F-414E-9CCF-695EB1ABFB49}" srcId="{1FDB276C-00FC-4974-A690-63C8CECF7A41}" destId="{CA17E9BB-6FE9-4EEB-A7DB-ABF52D8D2F5B}" srcOrd="2" destOrd="0" parTransId="{83E817C8-1A7B-45D0-AF9B-D61BC507EAD6}" sibTransId="{6675C921-1B2D-4ED0-881A-101D8117CCD1}"/>
    <dgm:cxn modelId="{2E77B613-DE8A-44F0-8780-B1532E9D9D5F}" type="presOf" srcId="{C26D6415-492A-4FC3-A4E2-BBF3DF41C2D0}" destId="{FCEA5C56-1A4F-450B-B808-52C5499105A4}" srcOrd="0" destOrd="9" presId="urn:microsoft.com/office/officeart/2005/8/layout/hList1"/>
    <dgm:cxn modelId="{AE4BE916-2418-4EAF-8286-EF5B4D4B8800}" type="presOf" srcId="{E894218E-E887-40D2-BA03-35741C166E86}" destId="{A15F5CA7-63DA-486D-9257-FAB506EC0A37}" srcOrd="0" destOrd="5" presId="urn:microsoft.com/office/officeart/2005/8/layout/hList1"/>
    <dgm:cxn modelId="{13B4EF17-16BA-483B-B6F0-2C5F2B76C368}" srcId="{1FDB276C-00FC-4974-A690-63C8CECF7A41}" destId="{C26D6415-492A-4FC3-A4E2-BBF3DF41C2D0}" srcOrd="9" destOrd="0" parTransId="{DC9DA39B-B7AA-434B-B9E9-B31FB225FC1F}" sibTransId="{17D2BE30-4FDA-404B-BE7A-5AD1BBA53A58}"/>
    <dgm:cxn modelId="{E4114519-E7A7-47BE-9DDD-A3B3722DE7DA}" srcId="{B07A7B83-4B78-4853-BE5E-2DB748A02449}" destId="{654206B3-8EFF-49C4-8BF2-88D8DE5B6B89}" srcOrd="1" destOrd="0" parTransId="{6E475C3D-C8D4-49B8-B6ED-1CBD72C63932}" sibTransId="{77224EB7-1757-495C-8745-F4F743F09EB6}"/>
    <dgm:cxn modelId="{3F5F3524-E3DE-4C46-B27F-F1039D346755}" type="presOf" srcId="{B07A7B83-4B78-4853-BE5E-2DB748A02449}" destId="{E9E3B076-ABA7-42BE-AD7B-62EB743AD4EF}" srcOrd="0" destOrd="0" presId="urn:microsoft.com/office/officeart/2005/8/layout/hList1"/>
    <dgm:cxn modelId="{93AD8427-1FD1-405F-8BB2-F8D96AE7C529}" type="presOf" srcId="{F57E4C2B-35AB-4245-BF88-7A1057C452D8}" destId="{FCEA5C56-1A4F-450B-B808-52C5499105A4}" srcOrd="0" destOrd="8" presId="urn:microsoft.com/office/officeart/2005/8/layout/hList1"/>
    <dgm:cxn modelId="{57A69333-70E3-4E8B-8717-BFB882521A6E}" type="presOf" srcId="{654206B3-8EFF-49C4-8BF2-88D8DE5B6B89}" destId="{A15F5CA7-63DA-486D-9257-FAB506EC0A37}" srcOrd="0" destOrd="1" presId="urn:microsoft.com/office/officeart/2005/8/layout/hList1"/>
    <dgm:cxn modelId="{C4946539-17AF-4644-8797-9C71505A8A6C}" type="presOf" srcId="{22D61C32-9951-4A62-8E0E-A653ED6D72C5}" destId="{06DAE81D-0461-444B-A81A-C8751AD989C9}" srcOrd="0" destOrd="1" presId="urn:microsoft.com/office/officeart/2005/8/layout/hList1"/>
    <dgm:cxn modelId="{11034040-C6E8-48B4-BB8C-0AE3AC23BEE0}" srcId="{B07A7B83-4B78-4853-BE5E-2DB748A02449}" destId="{4B3E753A-F3E4-4D16-BEB8-125605AA0E6D}" srcOrd="3" destOrd="0" parTransId="{FDECF63B-C3C0-44E0-87B1-81B5418C5D7E}" sibTransId="{C6790BB5-BB5B-457D-84BB-4625BBE3F21C}"/>
    <dgm:cxn modelId="{45B7AC40-8E9E-4A9B-A767-AF9264F2C5B5}" srcId="{1FDB276C-00FC-4974-A690-63C8CECF7A41}" destId="{2C1A6019-47BC-4100-B95F-FE3488EB5986}" srcOrd="3" destOrd="0" parTransId="{18C2AE86-2FE2-4CD1-9816-A404A76F757C}" sibTransId="{67472D3B-9CA2-4110-A0A7-514DFACBD3EB}"/>
    <dgm:cxn modelId="{6005045C-9777-4A1E-8AC9-0C9FB351DE3F}" srcId="{7523568B-595C-4DFC-A58C-673161AD5C09}" destId="{22D61C32-9951-4A62-8E0E-A653ED6D72C5}" srcOrd="1" destOrd="0" parTransId="{60F6B5D8-76BE-4E14-BBB0-B1F33278695F}" sibTransId="{255E072F-1CEF-41CD-8B4D-E03A25E0E8AE}"/>
    <dgm:cxn modelId="{96D5595D-E393-41F3-AA69-EBF68E6BE258}" type="presOf" srcId="{D9E2F2E8-9DC6-4157-86DE-1AA58BEE6F64}" destId="{06DAE81D-0461-444B-A81A-C8751AD989C9}" srcOrd="0" destOrd="4" presId="urn:microsoft.com/office/officeart/2005/8/layout/hList1"/>
    <dgm:cxn modelId="{DF627E5E-8D9B-4FE8-9BF0-C382523E18FA}" srcId="{1FDB276C-00FC-4974-A690-63C8CECF7A41}" destId="{F57E4C2B-35AB-4245-BF88-7A1057C452D8}" srcOrd="8" destOrd="0" parTransId="{FD372E39-242B-457F-AD68-469C6DBAD039}" sibTransId="{75BCFEB7-8DB2-455E-A5E4-90D94884B8A4}"/>
    <dgm:cxn modelId="{732FEE60-0CE8-43A8-9AA3-9E25F1E4C827}" type="presOf" srcId="{D0CA1077-4365-451D-B84B-A9FABE8D8C15}" destId="{A15F5CA7-63DA-486D-9257-FAB506EC0A37}" srcOrd="0" destOrd="2" presId="urn:microsoft.com/office/officeart/2005/8/layout/hList1"/>
    <dgm:cxn modelId="{6838EB42-B019-4528-81AB-56E3D10B94D3}" srcId="{7977DBA8-A3F1-4794-9346-A1B8719F847B}" destId="{B07A7B83-4B78-4853-BE5E-2DB748A02449}" srcOrd="2" destOrd="0" parTransId="{29902202-D859-43EE-AADA-F0A2A4A2EA75}" sibTransId="{89B3147A-9015-458E-AC03-089DF1378FC3}"/>
    <dgm:cxn modelId="{301E1C44-B852-49AB-BF3D-8C935AA4AC1D}" type="presOf" srcId="{85D829FB-DAC5-4239-8C7F-BA381DA4E42B}" destId="{06DAE81D-0461-444B-A81A-C8751AD989C9}" srcOrd="0" destOrd="3" presId="urn:microsoft.com/office/officeart/2005/8/layout/hList1"/>
    <dgm:cxn modelId="{2B168B44-380A-4BA5-A86A-DB67302EA38B}" srcId="{7523568B-595C-4DFC-A58C-673161AD5C09}" destId="{F8C0EFC0-E052-4DE0-8414-1CB89BEB2D8E}" srcOrd="2" destOrd="0" parTransId="{B3C0A43B-2151-4940-A4F4-97FFB438497B}" sibTransId="{2BC81F31-AE8D-42F0-9DE5-BD461EDE697E}"/>
    <dgm:cxn modelId="{D5045665-518F-4BE2-8CA9-7EC1DA5D5311}" srcId="{1FDB276C-00FC-4974-A690-63C8CECF7A41}" destId="{A8AD69E0-311D-49FE-8140-89A574DF8DDC}" srcOrd="4" destOrd="0" parTransId="{CF9F59B3-FBFF-4A3E-BB46-E35AE296B601}" sibTransId="{B8836AD5-B10D-4289-A127-4CB8FC9907CA}"/>
    <dgm:cxn modelId="{EC987267-1E3F-4AAF-996F-BBD2956B2223}" srcId="{B07A7B83-4B78-4853-BE5E-2DB748A02449}" destId="{E894218E-E887-40D2-BA03-35741C166E86}" srcOrd="5" destOrd="0" parTransId="{A8A0C399-E975-4242-BDDF-AD338E2009A8}" sibTransId="{11C728DA-C50C-4CAA-9B18-4710E70F380F}"/>
    <dgm:cxn modelId="{ADABD748-6F62-4315-8952-963F0FF8BDCF}" srcId="{B07A7B83-4B78-4853-BE5E-2DB748A02449}" destId="{D0CA1077-4365-451D-B84B-A9FABE8D8C15}" srcOrd="2" destOrd="0" parTransId="{1092E0FF-3B63-4CE8-A3D1-9843928245D8}" sibTransId="{03D1F297-3B8B-4FB9-8789-CB45AC7FC12B}"/>
    <dgm:cxn modelId="{44194A4D-D2D7-4688-B738-2134F20BF6B4}" srcId="{B07A7B83-4B78-4853-BE5E-2DB748A02449}" destId="{E34EE645-718C-40AC-86D3-86F114F4B50A}" srcOrd="0" destOrd="0" parTransId="{7B6848CB-19B9-412B-B654-320F16330C8E}" sibTransId="{5EBAC3FF-7DDC-4A2F-8BB6-8F51A64BC5C2}"/>
    <dgm:cxn modelId="{0293FF6D-1C12-49E9-A323-0F3FF7774FE0}" srcId="{7523568B-595C-4DFC-A58C-673161AD5C09}" destId="{85D829FB-DAC5-4239-8C7F-BA381DA4E42B}" srcOrd="3" destOrd="0" parTransId="{BBBB7D00-C081-4579-A58B-BF2B96BE55A7}" sibTransId="{691DD5D3-AE06-4FF8-A293-653859C641B1}"/>
    <dgm:cxn modelId="{A112724E-1739-4150-B8B7-DDDC89B52E1B}" srcId="{7977DBA8-A3F1-4794-9346-A1B8719F847B}" destId="{7523568B-595C-4DFC-A58C-673161AD5C09}" srcOrd="1" destOrd="0" parTransId="{1A591B19-14BD-495B-B7AF-BF87494E35C8}" sibTransId="{D39B6EA5-B5C8-456F-B059-76E6219E6250}"/>
    <dgm:cxn modelId="{26DD816E-AE05-4688-AB4C-441F25389976}" type="presOf" srcId="{E34EE645-718C-40AC-86D3-86F114F4B50A}" destId="{A15F5CA7-63DA-486D-9257-FAB506EC0A37}" srcOrd="0" destOrd="0" presId="urn:microsoft.com/office/officeart/2005/8/layout/hList1"/>
    <dgm:cxn modelId="{F8038A4E-D478-46D4-B16B-F0E2A31C6E12}" srcId="{1FDB276C-00FC-4974-A690-63C8CECF7A41}" destId="{B6309681-3696-4DD3-91B8-0F12CB1CF960}" srcOrd="6" destOrd="0" parTransId="{59137D1A-122D-4A8D-BED4-12A2607BC46E}" sibTransId="{906161B7-71B8-48DD-ADBF-D09BC204B34F}"/>
    <dgm:cxn modelId="{CCEA016F-9F5B-482A-BE04-A45CD2621280}" srcId="{1FDB276C-00FC-4974-A690-63C8CECF7A41}" destId="{83F4E569-074D-49F8-BC90-0D628B2B51F2}" srcOrd="5" destOrd="0" parTransId="{D7BAE839-9573-4626-A9AF-C8B97B0B67CD}" sibTransId="{195C3AD3-5E65-4590-91B7-528AE21368E8}"/>
    <dgm:cxn modelId="{5268F350-F754-44CF-BF39-5EB9AC60F3D7}" srcId="{7523568B-595C-4DFC-A58C-673161AD5C09}" destId="{D9E2F2E8-9DC6-4157-86DE-1AA58BEE6F64}" srcOrd="4" destOrd="0" parTransId="{91B99A13-2912-4676-B618-2D1BE67FA483}" sibTransId="{2E9BD712-AD70-412B-9D0D-CD730B1251FC}"/>
    <dgm:cxn modelId="{F0F93A72-C5B3-4B3B-BF00-60B30D996DC4}" type="presOf" srcId="{9B79D3DE-DCE4-49F7-9362-479325EB0970}" destId="{06DAE81D-0461-444B-A81A-C8751AD989C9}" srcOrd="0" destOrd="0" presId="urn:microsoft.com/office/officeart/2005/8/layout/hList1"/>
    <dgm:cxn modelId="{8CC86C58-3E71-4F7E-A2F0-607376E6FA1E}" type="presOf" srcId="{83F4E569-074D-49F8-BC90-0D628B2B51F2}" destId="{FCEA5C56-1A4F-450B-B808-52C5499105A4}" srcOrd="0" destOrd="5" presId="urn:microsoft.com/office/officeart/2005/8/layout/hList1"/>
    <dgm:cxn modelId="{7229B97A-1334-4D0A-B23D-E9145DB1AA4B}" type="presOf" srcId="{C1458BE8-581D-44E6-86C6-DC3276B6FC7D}" destId="{A15F5CA7-63DA-486D-9257-FAB506EC0A37}" srcOrd="0" destOrd="4" presId="urn:microsoft.com/office/officeart/2005/8/layout/hList1"/>
    <dgm:cxn modelId="{E3CEAB81-4686-49CB-B396-523FACD12A67}" srcId="{1FDB276C-00FC-4974-A690-63C8CECF7A41}" destId="{FD679903-D2EE-48C8-AAA2-AB097987D2D6}" srcOrd="7" destOrd="0" parTransId="{9A248C5F-EA77-43A7-A1BF-C802A8BFF2B2}" sibTransId="{16204F79-7FDF-45B0-BA8A-1054639D8A19}"/>
    <dgm:cxn modelId="{D067D383-97CE-4F11-9DCA-404C402674FD}" srcId="{B07A7B83-4B78-4853-BE5E-2DB748A02449}" destId="{C1458BE8-581D-44E6-86C6-DC3276B6FC7D}" srcOrd="4" destOrd="0" parTransId="{4EB5E4D9-A793-4DBC-A0B3-19477B2D30D8}" sibTransId="{FAEF83CC-E716-452A-AD17-89F57D57453E}"/>
    <dgm:cxn modelId="{F1679988-286D-4C5C-8B76-1BA880E08014}" type="presOf" srcId="{894B0BD5-C321-4A8C-B281-0109E0CDBB8E}" destId="{FCEA5C56-1A4F-450B-B808-52C5499105A4}" srcOrd="0" destOrd="1" presId="urn:microsoft.com/office/officeart/2005/8/layout/hList1"/>
    <dgm:cxn modelId="{93AA6896-2F32-496F-BAF8-A273F05D30DA}" srcId="{7523568B-595C-4DFC-A58C-673161AD5C09}" destId="{9B79D3DE-DCE4-49F7-9362-479325EB0970}" srcOrd="0" destOrd="0" parTransId="{5D2A6309-99D6-4F6F-A584-2CE233A75688}" sibTransId="{CD471BDC-305F-4609-A2E7-B2FA846F97BB}"/>
    <dgm:cxn modelId="{E62747A2-4ECE-4E82-AA9C-156C54368E94}" type="presOf" srcId="{F8C0EFC0-E052-4DE0-8414-1CB89BEB2D8E}" destId="{06DAE81D-0461-444B-A81A-C8751AD989C9}" srcOrd="0" destOrd="2" presId="urn:microsoft.com/office/officeart/2005/8/layout/hList1"/>
    <dgm:cxn modelId="{913A7FA4-7B8F-4BE0-ADC7-50125AC58E8C}" type="presOf" srcId="{2C1A6019-47BC-4100-B95F-FE3488EB5986}" destId="{FCEA5C56-1A4F-450B-B808-52C5499105A4}" srcOrd="0" destOrd="3" presId="urn:microsoft.com/office/officeart/2005/8/layout/hList1"/>
    <dgm:cxn modelId="{27FDE3A6-D369-40CD-916C-5D4CC2C50E2A}" type="presOf" srcId="{A8AD69E0-311D-49FE-8140-89A574DF8DDC}" destId="{FCEA5C56-1A4F-450B-B808-52C5499105A4}" srcOrd="0" destOrd="4" presId="urn:microsoft.com/office/officeart/2005/8/layout/hList1"/>
    <dgm:cxn modelId="{F95BDABB-FAB6-4A02-9334-6F3825797B59}" srcId="{1FDB276C-00FC-4974-A690-63C8CECF7A41}" destId="{FAACF53C-D71B-47A8-BDE2-7DE33BD99AF5}" srcOrd="0" destOrd="0" parTransId="{A7511714-804F-4552-8941-41EB61D7E257}" sibTransId="{62D89BB3-3BA5-421D-BDF9-FDB13A664CF3}"/>
    <dgm:cxn modelId="{A48EEBD4-DBE1-4634-A621-0BBEFA40F11A}" srcId="{1FDB276C-00FC-4974-A690-63C8CECF7A41}" destId="{894B0BD5-C321-4A8C-B281-0109E0CDBB8E}" srcOrd="1" destOrd="0" parTransId="{CEFF1822-5106-400B-8511-97C6E48A74D6}" sibTransId="{9EA27922-9737-4055-BC69-825468C79F83}"/>
    <dgm:cxn modelId="{358CE9D6-EE60-418B-ACA9-CCA896065148}" type="presOf" srcId="{FAACF53C-D71B-47A8-BDE2-7DE33BD99AF5}" destId="{FCEA5C56-1A4F-450B-B808-52C5499105A4}" srcOrd="0" destOrd="0" presId="urn:microsoft.com/office/officeart/2005/8/layout/hList1"/>
    <dgm:cxn modelId="{D3BC74D7-6D73-4193-AF6E-E0BD901A4E21}" type="presOf" srcId="{4B3E753A-F3E4-4D16-BEB8-125605AA0E6D}" destId="{A15F5CA7-63DA-486D-9257-FAB506EC0A37}" srcOrd="0" destOrd="3" presId="urn:microsoft.com/office/officeart/2005/8/layout/hList1"/>
    <dgm:cxn modelId="{50D048D9-95F5-47E0-A398-AEEA54822F1F}" type="presOf" srcId="{7977DBA8-A3F1-4794-9346-A1B8719F847B}" destId="{C69EFFAA-D426-4D85-8799-701A1917910D}" srcOrd="0" destOrd="0" presId="urn:microsoft.com/office/officeart/2005/8/layout/hList1"/>
    <dgm:cxn modelId="{AF2574DB-5748-449D-9F80-C1B79AF7550E}" type="presOf" srcId="{7523568B-595C-4DFC-A58C-673161AD5C09}" destId="{A103204B-468B-46ED-A16E-3D929681B0B0}" srcOrd="0" destOrd="0" presId="urn:microsoft.com/office/officeart/2005/8/layout/hList1"/>
    <dgm:cxn modelId="{3E0E7CDD-0DBF-4309-9FA0-EC0C7F4AB69E}" type="presOf" srcId="{FD679903-D2EE-48C8-AAA2-AB097987D2D6}" destId="{FCEA5C56-1A4F-450B-B808-52C5499105A4}" srcOrd="0" destOrd="7" presId="urn:microsoft.com/office/officeart/2005/8/layout/hList1"/>
    <dgm:cxn modelId="{157793FB-B548-4B7A-8BF1-B189F694CFAB}" type="presOf" srcId="{B6309681-3696-4DD3-91B8-0F12CB1CF960}" destId="{FCEA5C56-1A4F-450B-B808-52C5499105A4}" srcOrd="0" destOrd="6" presId="urn:microsoft.com/office/officeart/2005/8/layout/hList1"/>
    <dgm:cxn modelId="{41B83DFD-B9AC-4A8F-8820-BCD17E6B579E}" type="presOf" srcId="{1FDB276C-00FC-4974-A690-63C8CECF7A41}" destId="{45AB425F-31A9-436B-911A-9D44D8503A4A}" srcOrd="0" destOrd="0" presId="urn:microsoft.com/office/officeart/2005/8/layout/hList1"/>
    <dgm:cxn modelId="{BB34A183-C4B0-45EC-8737-56DAF1A22F76}" type="presParOf" srcId="{C69EFFAA-D426-4D85-8799-701A1917910D}" destId="{265C3FB0-6ED3-4D6A-AF79-B7AD82CBD1A5}" srcOrd="0" destOrd="0" presId="urn:microsoft.com/office/officeart/2005/8/layout/hList1"/>
    <dgm:cxn modelId="{6A434CE5-C078-4931-83F1-8A1DE0745537}" type="presParOf" srcId="{265C3FB0-6ED3-4D6A-AF79-B7AD82CBD1A5}" destId="{45AB425F-31A9-436B-911A-9D44D8503A4A}" srcOrd="0" destOrd="0" presId="urn:microsoft.com/office/officeart/2005/8/layout/hList1"/>
    <dgm:cxn modelId="{CE6506C8-0881-48EE-9819-7B9E3D6D8746}" type="presParOf" srcId="{265C3FB0-6ED3-4D6A-AF79-B7AD82CBD1A5}" destId="{FCEA5C56-1A4F-450B-B808-52C5499105A4}" srcOrd="1" destOrd="0" presId="urn:microsoft.com/office/officeart/2005/8/layout/hList1"/>
    <dgm:cxn modelId="{36373C67-3344-4E6C-B458-A3B330BB8079}" type="presParOf" srcId="{C69EFFAA-D426-4D85-8799-701A1917910D}" destId="{9612F650-6784-46DD-903B-8A0D60096C37}" srcOrd="1" destOrd="0" presId="urn:microsoft.com/office/officeart/2005/8/layout/hList1"/>
    <dgm:cxn modelId="{E8F8718C-0D1A-4DAD-BE2F-304DE15F234D}" type="presParOf" srcId="{C69EFFAA-D426-4D85-8799-701A1917910D}" destId="{8F330CB8-07FC-4DBE-A361-237FB829CF1C}" srcOrd="2" destOrd="0" presId="urn:microsoft.com/office/officeart/2005/8/layout/hList1"/>
    <dgm:cxn modelId="{9478DA2D-430A-4AC3-A45B-AFBFBC1CAE65}" type="presParOf" srcId="{8F330CB8-07FC-4DBE-A361-237FB829CF1C}" destId="{A103204B-468B-46ED-A16E-3D929681B0B0}" srcOrd="0" destOrd="0" presId="urn:microsoft.com/office/officeart/2005/8/layout/hList1"/>
    <dgm:cxn modelId="{26185DE9-7299-4C5D-84EF-6FEB8713891D}" type="presParOf" srcId="{8F330CB8-07FC-4DBE-A361-237FB829CF1C}" destId="{06DAE81D-0461-444B-A81A-C8751AD989C9}" srcOrd="1" destOrd="0" presId="urn:microsoft.com/office/officeart/2005/8/layout/hList1"/>
    <dgm:cxn modelId="{BBFE2FAD-FA6C-44D0-BB5F-C39969BD27C8}" type="presParOf" srcId="{C69EFFAA-D426-4D85-8799-701A1917910D}" destId="{FDD71BFD-75F8-48E1-A6E8-48238DCD28F7}" srcOrd="3" destOrd="0" presId="urn:microsoft.com/office/officeart/2005/8/layout/hList1"/>
    <dgm:cxn modelId="{94D37ED3-7759-4675-B63A-27CC859EDEDB}" type="presParOf" srcId="{C69EFFAA-D426-4D85-8799-701A1917910D}" destId="{CD4F39D5-BFB6-4F94-B288-A0E3EB91C773}" srcOrd="4" destOrd="0" presId="urn:microsoft.com/office/officeart/2005/8/layout/hList1"/>
    <dgm:cxn modelId="{B7A79882-080B-4512-B892-32CCD758EA9D}" type="presParOf" srcId="{CD4F39D5-BFB6-4F94-B288-A0E3EB91C773}" destId="{E9E3B076-ABA7-42BE-AD7B-62EB743AD4EF}" srcOrd="0" destOrd="0" presId="urn:microsoft.com/office/officeart/2005/8/layout/hList1"/>
    <dgm:cxn modelId="{2BF5797E-4AC8-480A-8A8C-A2DA93E78CA9}" type="presParOf" srcId="{CD4F39D5-BFB6-4F94-B288-A0E3EB91C773}" destId="{A15F5CA7-63DA-486D-9257-FAB506EC0A3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11A48E-38C9-418F-B1AF-56E95A6671FD}">
      <dsp:nvSpPr>
        <dsp:cNvPr id="0" name=""/>
        <dsp:cNvSpPr/>
      </dsp:nvSpPr>
      <dsp:spPr>
        <a:xfrm>
          <a:off x="5754816" y="2967673"/>
          <a:ext cx="3136208" cy="1833938"/>
        </a:xfrm>
        <a:prstGeom prst="roundRect">
          <a:avLst>
            <a:gd name="adj" fmla="val 10000"/>
          </a:avLst>
        </a:prstGeom>
        <a:noFill/>
        <a:ln w="6350" cap="flat" cmpd="sng" algn="ctr">
          <a:no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1910" tIns="41910" rIns="41910" bIns="41910" numCol="1" spcCol="1270" anchor="t" anchorCtr="0">
          <a:noAutofit/>
        </a:bodyPr>
        <a:lstStyle/>
        <a:p>
          <a:pPr marL="57150" lvl="1" indent="-57150" algn="l" defTabSz="488950">
            <a:lnSpc>
              <a:spcPct val="90000"/>
            </a:lnSpc>
            <a:spcBef>
              <a:spcPct val="0"/>
            </a:spcBef>
            <a:spcAft>
              <a:spcPct val="15000"/>
            </a:spcAft>
            <a:buChar char="•"/>
          </a:pPr>
          <a:endParaRPr lang="en-US" sz="1100" kern="1200" dirty="0"/>
        </a:p>
        <a:p>
          <a:pPr marL="57150" lvl="1" indent="-57150" algn="l" defTabSz="488950">
            <a:lnSpc>
              <a:spcPct val="90000"/>
            </a:lnSpc>
            <a:spcBef>
              <a:spcPct val="0"/>
            </a:spcBef>
            <a:spcAft>
              <a:spcPct val="15000"/>
            </a:spcAft>
            <a:buChar char="•"/>
          </a:pPr>
          <a:endParaRPr lang="en-US" sz="1100" kern="1200" dirty="0"/>
        </a:p>
        <a:p>
          <a:pPr marL="171450" lvl="1" indent="-171450" algn="l" defTabSz="711200">
            <a:lnSpc>
              <a:spcPct val="90000"/>
            </a:lnSpc>
            <a:spcBef>
              <a:spcPct val="0"/>
            </a:spcBef>
            <a:spcAft>
              <a:spcPct val="15000"/>
            </a:spcAft>
            <a:buNone/>
          </a:pPr>
          <a:r>
            <a:rPr lang="en-US" sz="1600" b="1" kern="1200" dirty="0"/>
            <a:t>Leverage “Known” volume for additional statewide price discounts</a:t>
          </a:r>
          <a:endParaRPr lang="en-US" sz="1100" kern="1200" dirty="0"/>
        </a:p>
      </dsp:txBody>
      <dsp:txXfrm>
        <a:off x="6735964" y="3466444"/>
        <a:ext cx="2114774" cy="1294882"/>
      </dsp:txXfrm>
    </dsp:sp>
    <dsp:sp modelId="{08F26BA6-AAB1-472E-969A-353669E8609A}">
      <dsp:nvSpPr>
        <dsp:cNvPr id="0" name=""/>
        <dsp:cNvSpPr/>
      </dsp:nvSpPr>
      <dsp:spPr>
        <a:xfrm>
          <a:off x="0" y="2740393"/>
          <a:ext cx="4341296" cy="2825396"/>
        </a:xfrm>
        <a:prstGeom prst="roundRect">
          <a:avLst>
            <a:gd name="adj" fmla="val 10000"/>
          </a:avLst>
        </a:prstGeom>
        <a:noFill/>
        <a:ln w="6350" cap="flat" cmpd="sng" algn="ctr">
          <a:no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FontTx/>
            <a:buNone/>
          </a:pPr>
          <a:r>
            <a:rPr lang="en-US" sz="1400" b="1" kern="1200" dirty="0"/>
            <a:t>“</a:t>
          </a:r>
          <a:r>
            <a:rPr lang="en-US" sz="1600" b="1" kern="1200" dirty="0"/>
            <a:t>Outsource”</a:t>
          </a:r>
          <a:endParaRPr lang="en-US" sz="1600" kern="1200" dirty="0"/>
        </a:p>
        <a:p>
          <a:pPr marL="171450" lvl="1" indent="-171450" algn="l" defTabSz="711200">
            <a:lnSpc>
              <a:spcPct val="90000"/>
            </a:lnSpc>
            <a:spcBef>
              <a:spcPct val="0"/>
            </a:spcBef>
            <a:spcAft>
              <a:spcPct val="15000"/>
            </a:spcAft>
            <a:buChar char="•"/>
          </a:pPr>
          <a:r>
            <a:rPr lang="en-US" sz="1600" b="1" kern="1200" dirty="0"/>
            <a:t>Data Center Infrastructure</a:t>
          </a:r>
        </a:p>
        <a:p>
          <a:pPr marL="171450" lvl="1" indent="-171450" algn="l" defTabSz="711200">
            <a:lnSpc>
              <a:spcPct val="90000"/>
            </a:lnSpc>
            <a:spcBef>
              <a:spcPct val="0"/>
            </a:spcBef>
            <a:spcAft>
              <a:spcPct val="15000"/>
            </a:spcAft>
            <a:buChar char="•"/>
          </a:pPr>
          <a:r>
            <a:rPr lang="en-US" sz="1600" b="1" i="0" kern="1200" dirty="0"/>
            <a:t>Bulk Print Mail</a:t>
          </a:r>
        </a:p>
        <a:p>
          <a:pPr marL="171450" lvl="1" indent="-171450" algn="l" defTabSz="711200">
            <a:lnSpc>
              <a:spcPct val="90000"/>
            </a:lnSpc>
            <a:spcBef>
              <a:spcPct val="0"/>
            </a:spcBef>
            <a:spcAft>
              <a:spcPct val="15000"/>
            </a:spcAft>
            <a:buChar char="•"/>
          </a:pPr>
          <a:r>
            <a:rPr lang="en-US" sz="1600" b="1" i="0" kern="1200" dirty="0"/>
            <a:t>Managed Applications</a:t>
          </a:r>
        </a:p>
        <a:p>
          <a:pPr marL="171450" lvl="1" indent="-171450" algn="l" defTabSz="711200">
            <a:lnSpc>
              <a:spcPct val="90000"/>
            </a:lnSpc>
            <a:spcBef>
              <a:spcPct val="0"/>
            </a:spcBef>
            <a:spcAft>
              <a:spcPct val="15000"/>
            </a:spcAft>
            <a:buChar char="•"/>
          </a:pPr>
          <a:r>
            <a:rPr lang="en-US" sz="1600" b="1" i="0" kern="1200" dirty="0"/>
            <a:t>Managed Security</a:t>
          </a:r>
        </a:p>
        <a:p>
          <a:pPr marL="171450" lvl="1" indent="-171450" algn="l" defTabSz="711200">
            <a:lnSpc>
              <a:spcPct val="90000"/>
            </a:lnSpc>
            <a:spcBef>
              <a:spcPct val="0"/>
            </a:spcBef>
            <a:spcAft>
              <a:spcPct val="15000"/>
            </a:spcAft>
            <a:buChar char="•"/>
          </a:pPr>
          <a:r>
            <a:rPr lang="en-US" sz="1600" b="1" i="0" kern="1200" dirty="0"/>
            <a:t>Texas.gov Services</a:t>
          </a:r>
          <a:endParaRPr lang="en-US" sz="1400" b="1" i="0" kern="1200" dirty="0"/>
        </a:p>
      </dsp:txBody>
      <dsp:txXfrm>
        <a:off x="62065" y="3508807"/>
        <a:ext cx="2914777" cy="1994917"/>
      </dsp:txXfrm>
    </dsp:sp>
    <dsp:sp modelId="{2DD70FD2-E4C0-4B70-B222-E5EC868F52DD}">
      <dsp:nvSpPr>
        <dsp:cNvPr id="0" name=""/>
        <dsp:cNvSpPr/>
      </dsp:nvSpPr>
      <dsp:spPr>
        <a:xfrm>
          <a:off x="5441531" y="121947"/>
          <a:ext cx="3365431" cy="1587000"/>
        </a:xfrm>
        <a:prstGeom prst="roundRect">
          <a:avLst>
            <a:gd name="adj" fmla="val 10000"/>
          </a:avLst>
        </a:prstGeom>
        <a:noFill/>
        <a:ln w="12700" cap="flat" cmpd="sng" algn="ctr">
          <a:noFill/>
          <a:prstDash val="solid"/>
          <a:miter lim="800000"/>
        </a:ln>
        <a:effectLst/>
        <a:scene3d>
          <a:camera prst="orthographicFront"/>
          <a:lightRig rig="flat" dir="t"/>
        </a:scene3d>
        <a:sp3d z="-190500" extrusionH="12700"/>
      </dsp:spPr>
      <dsp:style>
        <a:lnRef idx="2">
          <a:schemeClr val="accent2"/>
        </a:lnRef>
        <a:fillRef idx="1">
          <a:schemeClr val="lt1"/>
        </a:fillRef>
        <a:effectRef idx="0">
          <a:schemeClr val="accent2"/>
        </a:effectRef>
        <a:fontRef idx="minor">
          <a:schemeClr val="dk1"/>
        </a:fontRef>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None/>
          </a:pPr>
          <a:r>
            <a:rPr lang="en-US" sz="1800" b="1" kern="1200" dirty="0"/>
            <a:t>“</a:t>
          </a:r>
          <a:r>
            <a:rPr lang="en-US" sz="1600" b="1" kern="1200" dirty="0"/>
            <a:t>Do it Yourself IT” pre-negotiated master contracts for goods and services</a:t>
          </a:r>
          <a:endParaRPr lang="en-US" sz="1800" b="1" kern="1200" dirty="0"/>
        </a:p>
      </dsp:txBody>
      <dsp:txXfrm>
        <a:off x="6486021" y="156808"/>
        <a:ext cx="2286079" cy="1120528"/>
      </dsp:txXfrm>
    </dsp:sp>
    <dsp:sp modelId="{35535814-D611-4D87-AC2B-1BE1809AC2BB}">
      <dsp:nvSpPr>
        <dsp:cNvPr id="0" name=""/>
        <dsp:cNvSpPr/>
      </dsp:nvSpPr>
      <dsp:spPr>
        <a:xfrm>
          <a:off x="13262" y="134447"/>
          <a:ext cx="4738668" cy="1638176"/>
        </a:xfrm>
        <a:prstGeom prst="roundRect">
          <a:avLst>
            <a:gd name="adj" fmla="val 10000"/>
          </a:avLst>
        </a:prstGeom>
        <a:noFill/>
        <a:ln w="6350" cap="flat" cmpd="sng" algn="ctr">
          <a:no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IT Strategic Planning</a:t>
          </a:r>
          <a:endParaRPr lang="en-US" sz="1600" kern="1200" dirty="0"/>
        </a:p>
        <a:p>
          <a:pPr marL="171450" lvl="1" indent="-171450" algn="l" defTabSz="711200">
            <a:lnSpc>
              <a:spcPct val="90000"/>
            </a:lnSpc>
            <a:spcBef>
              <a:spcPct val="0"/>
            </a:spcBef>
            <a:spcAft>
              <a:spcPct val="15000"/>
            </a:spcAft>
            <a:buChar char="•"/>
          </a:pPr>
          <a:r>
            <a:rPr lang="en-US" sz="1600" b="1" kern="1200" dirty="0"/>
            <a:t>Information Security</a:t>
          </a:r>
          <a:endParaRPr lang="en-US" sz="1600" kern="1200" dirty="0"/>
        </a:p>
        <a:p>
          <a:pPr marL="171450" lvl="1" indent="-171450" algn="l" defTabSz="711200">
            <a:lnSpc>
              <a:spcPct val="90000"/>
            </a:lnSpc>
            <a:spcBef>
              <a:spcPct val="0"/>
            </a:spcBef>
            <a:spcAft>
              <a:spcPct val="15000"/>
            </a:spcAft>
            <a:buChar char="•"/>
          </a:pPr>
          <a:r>
            <a:rPr lang="en-US" sz="1600" b="1" kern="1200" dirty="0"/>
            <a:t>Enterprise Solution Services</a:t>
          </a:r>
        </a:p>
        <a:p>
          <a:pPr marL="171450" lvl="1" indent="-171450" algn="l" defTabSz="711200">
            <a:lnSpc>
              <a:spcPct val="90000"/>
            </a:lnSpc>
            <a:spcBef>
              <a:spcPct val="0"/>
            </a:spcBef>
            <a:spcAft>
              <a:spcPct val="15000"/>
            </a:spcAft>
            <a:buChar char="•"/>
          </a:pPr>
          <a:r>
            <a:rPr lang="en-US" sz="1600" b="1" kern="1200" dirty="0"/>
            <a:t>Strategic Outsourcing</a:t>
          </a:r>
        </a:p>
      </dsp:txBody>
      <dsp:txXfrm>
        <a:off x="49247" y="170432"/>
        <a:ext cx="3245098" cy="1156662"/>
      </dsp:txXfrm>
    </dsp:sp>
    <dsp:sp modelId="{2989AFF6-3603-4DC2-9213-8C0E1C7C0522}">
      <dsp:nvSpPr>
        <dsp:cNvPr id="0" name=""/>
        <dsp:cNvSpPr/>
      </dsp:nvSpPr>
      <dsp:spPr>
        <a:xfrm>
          <a:off x="2202715" y="426808"/>
          <a:ext cx="2216657" cy="2216657"/>
        </a:xfrm>
        <a:prstGeom prst="pieWedg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t>Policy and Planning</a:t>
          </a:r>
        </a:p>
      </dsp:txBody>
      <dsp:txXfrm>
        <a:off x="2851959" y="1076052"/>
        <a:ext cx="1567413" cy="1567413"/>
      </dsp:txXfrm>
    </dsp:sp>
    <dsp:sp modelId="{4548E3F5-9460-40F0-92A7-0A715EA70DA7}">
      <dsp:nvSpPr>
        <dsp:cNvPr id="0" name=""/>
        <dsp:cNvSpPr/>
      </dsp:nvSpPr>
      <dsp:spPr>
        <a:xfrm rot="5400000">
          <a:off x="4496711" y="441482"/>
          <a:ext cx="2216657" cy="2216657"/>
        </a:xfrm>
        <a:prstGeom prst="pieWedge">
          <a:avLst/>
        </a:prstGeom>
        <a:gradFill rotWithShape="0">
          <a:gsLst>
            <a:gs pos="0">
              <a:schemeClr val="accent2">
                <a:hueOff val="-323065"/>
                <a:satOff val="5804"/>
                <a:lumOff val="3465"/>
                <a:alphaOff val="0"/>
                <a:satMod val="103000"/>
                <a:lumMod val="102000"/>
                <a:tint val="94000"/>
              </a:schemeClr>
            </a:gs>
            <a:gs pos="50000">
              <a:schemeClr val="accent2">
                <a:hueOff val="-323065"/>
                <a:satOff val="5804"/>
                <a:lumOff val="3465"/>
                <a:alphaOff val="0"/>
                <a:satMod val="110000"/>
                <a:lumMod val="100000"/>
                <a:shade val="100000"/>
              </a:schemeClr>
            </a:gs>
            <a:gs pos="100000">
              <a:schemeClr val="accent2">
                <a:hueOff val="-323065"/>
                <a:satOff val="5804"/>
                <a:lumOff val="346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t>Cooperative Contracts</a:t>
          </a:r>
        </a:p>
      </dsp:txBody>
      <dsp:txXfrm rot="-5400000">
        <a:off x="4496711" y="1090726"/>
        <a:ext cx="1567413" cy="1567413"/>
      </dsp:txXfrm>
    </dsp:sp>
    <dsp:sp modelId="{9891337D-C49A-42F4-A827-EA8B6439B7B9}">
      <dsp:nvSpPr>
        <dsp:cNvPr id="0" name=""/>
        <dsp:cNvSpPr/>
      </dsp:nvSpPr>
      <dsp:spPr>
        <a:xfrm rot="10800000">
          <a:off x="4538384" y="2796525"/>
          <a:ext cx="2216657" cy="2216657"/>
        </a:xfrm>
        <a:prstGeom prst="pieWedge">
          <a:avLst/>
        </a:prstGeom>
        <a:gradFill rotWithShape="0">
          <a:gsLst>
            <a:gs pos="0">
              <a:schemeClr val="accent2">
                <a:hueOff val="-646130"/>
                <a:satOff val="11609"/>
                <a:lumOff val="6929"/>
                <a:alphaOff val="0"/>
                <a:satMod val="103000"/>
                <a:lumMod val="102000"/>
                <a:tint val="94000"/>
              </a:schemeClr>
            </a:gs>
            <a:gs pos="50000">
              <a:schemeClr val="accent2">
                <a:hueOff val="-646130"/>
                <a:satOff val="11609"/>
                <a:lumOff val="6929"/>
                <a:alphaOff val="0"/>
                <a:satMod val="110000"/>
                <a:lumMod val="100000"/>
                <a:shade val="100000"/>
              </a:schemeClr>
            </a:gs>
            <a:gs pos="100000">
              <a:schemeClr val="accent2">
                <a:hueOff val="-646130"/>
                <a:satOff val="11609"/>
                <a:lumOff val="692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t>Bulk Purchasing</a:t>
          </a:r>
        </a:p>
      </dsp:txBody>
      <dsp:txXfrm rot="10800000">
        <a:off x="4538384" y="2796525"/>
        <a:ext cx="1567413" cy="1567413"/>
      </dsp:txXfrm>
    </dsp:sp>
    <dsp:sp modelId="{4F63B152-A5F3-4228-876E-237F379C3C5C}">
      <dsp:nvSpPr>
        <dsp:cNvPr id="0" name=""/>
        <dsp:cNvSpPr/>
      </dsp:nvSpPr>
      <dsp:spPr>
        <a:xfrm rot="16200000">
          <a:off x="2177667" y="2760526"/>
          <a:ext cx="2216657" cy="2216657"/>
        </a:xfrm>
        <a:prstGeom prst="pieWedge">
          <a:avLst/>
        </a:prstGeom>
        <a:gradFill rotWithShape="0">
          <a:gsLst>
            <a:gs pos="0">
              <a:schemeClr val="accent2">
                <a:hueOff val="-969195"/>
                <a:satOff val="17413"/>
                <a:lumOff val="10394"/>
                <a:alphaOff val="0"/>
                <a:satMod val="103000"/>
                <a:lumMod val="102000"/>
                <a:tint val="94000"/>
              </a:schemeClr>
            </a:gs>
            <a:gs pos="50000">
              <a:schemeClr val="accent2">
                <a:hueOff val="-969195"/>
                <a:satOff val="17413"/>
                <a:lumOff val="10394"/>
                <a:alphaOff val="0"/>
                <a:satMod val="110000"/>
                <a:lumMod val="100000"/>
                <a:shade val="100000"/>
              </a:schemeClr>
            </a:gs>
            <a:gs pos="100000">
              <a:schemeClr val="accent2">
                <a:hueOff val="-969195"/>
                <a:satOff val="17413"/>
                <a:lumOff val="1039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t>Shared Technology Services</a:t>
          </a:r>
        </a:p>
      </dsp:txBody>
      <dsp:txXfrm rot="5400000">
        <a:off x="2826911" y="2760526"/>
        <a:ext cx="1567413" cy="1567413"/>
      </dsp:txXfrm>
    </dsp:sp>
    <dsp:sp modelId="{E009B719-12A8-4F5D-83A1-B0E912D8BEC1}">
      <dsp:nvSpPr>
        <dsp:cNvPr id="0" name=""/>
        <dsp:cNvSpPr/>
      </dsp:nvSpPr>
      <dsp:spPr>
        <a:xfrm>
          <a:off x="4062850" y="2248596"/>
          <a:ext cx="765335" cy="665509"/>
        </a:xfrm>
        <a:prstGeom prst="circular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E38B907B-D930-49C9-8C3A-A64908EA4E91}">
      <dsp:nvSpPr>
        <dsp:cNvPr id="0" name=""/>
        <dsp:cNvSpPr/>
      </dsp:nvSpPr>
      <dsp:spPr>
        <a:xfrm rot="10800000">
          <a:off x="4062850" y="2504561"/>
          <a:ext cx="765335" cy="665509"/>
        </a:xfrm>
        <a:prstGeom prst="circular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24D739-E06E-4E81-AFF3-CD94D5EABC15}">
      <dsp:nvSpPr>
        <dsp:cNvPr id="0" name=""/>
        <dsp:cNvSpPr/>
      </dsp:nvSpPr>
      <dsp:spPr>
        <a:xfrm>
          <a:off x="3353" y="2963"/>
          <a:ext cx="3269832" cy="105679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n-US" sz="2900" kern="1200" dirty="0"/>
            <a:t>Application Rate Card Services</a:t>
          </a:r>
        </a:p>
      </dsp:txBody>
      <dsp:txXfrm>
        <a:off x="3353" y="2963"/>
        <a:ext cx="3269832" cy="1056793"/>
      </dsp:txXfrm>
    </dsp:sp>
    <dsp:sp modelId="{B85A9CF4-AFAA-4AC2-8258-0A7018CC5D45}">
      <dsp:nvSpPr>
        <dsp:cNvPr id="0" name=""/>
        <dsp:cNvSpPr/>
      </dsp:nvSpPr>
      <dsp:spPr>
        <a:xfrm>
          <a:off x="3353" y="1059756"/>
          <a:ext cx="3269832" cy="26269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Resources allows customers to select application resources by skill set</a:t>
          </a:r>
        </a:p>
        <a:p>
          <a:pPr marL="228600" lvl="1" indent="-228600" algn="ctr" defTabSz="1066800">
            <a:lnSpc>
              <a:spcPct val="90000"/>
            </a:lnSpc>
            <a:spcBef>
              <a:spcPct val="0"/>
            </a:spcBef>
            <a:spcAft>
              <a:spcPct val="15000"/>
            </a:spcAft>
            <a:buFontTx/>
            <a:buNone/>
          </a:pPr>
          <a:endParaRPr lang="en-US" sz="2400" kern="1200" dirty="0"/>
        </a:p>
        <a:p>
          <a:pPr marL="228600" lvl="1" indent="-228600" algn="ctr" defTabSz="1066800">
            <a:lnSpc>
              <a:spcPct val="90000"/>
            </a:lnSpc>
            <a:spcBef>
              <a:spcPct val="0"/>
            </a:spcBef>
            <a:spcAft>
              <a:spcPct val="15000"/>
            </a:spcAft>
            <a:buFontTx/>
            <a:buNone/>
          </a:pPr>
          <a:r>
            <a:rPr lang="en-US" sz="2400" u="sng" kern="1200" dirty="0"/>
            <a:t>Service Provider</a:t>
          </a:r>
          <a:endParaRPr lang="en-US" sz="2400" kern="1200" dirty="0"/>
        </a:p>
        <a:p>
          <a:pPr marL="228600" lvl="1" indent="-228600" algn="ctr" defTabSz="1066800">
            <a:lnSpc>
              <a:spcPct val="90000"/>
            </a:lnSpc>
            <a:spcBef>
              <a:spcPct val="0"/>
            </a:spcBef>
            <a:spcAft>
              <a:spcPct val="15000"/>
            </a:spcAft>
            <a:buFontTx/>
            <a:buNone/>
          </a:pPr>
          <a:r>
            <a:rPr lang="en-US" sz="2400" b="1" kern="1200" dirty="0"/>
            <a:t>Allied Consultants</a:t>
          </a:r>
          <a:endParaRPr lang="en-US" sz="2400" b="1" u="sng" kern="1200" dirty="0"/>
        </a:p>
      </dsp:txBody>
      <dsp:txXfrm>
        <a:off x="3353" y="1059756"/>
        <a:ext cx="3269832" cy="2626965"/>
      </dsp:txXfrm>
    </dsp:sp>
    <dsp:sp modelId="{73DADC90-E9D7-4B41-9033-5FB4C4466971}">
      <dsp:nvSpPr>
        <dsp:cNvPr id="0" name=""/>
        <dsp:cNvSpPr/>
      </dsp:nvSpPr>
      <dsp:spPr>
        <a:xfrm>
          <a:off x="3730963" y="2963"/>
          <a:ext cx="3269832" cy="105679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n-US" sz="2900" kern="1200" dirty="0"/>
            <a:t>Application Development</a:t>
          </a:r>
        </a:p>
      </dsp:txBody>
      <dsp:txXfrm>
        <a:off x="3730963" y="2963"/>
        <a:ext cx="3269832" cy="1056793"/>
      </dsp:txXfrm>
    </dsp:sp>
    <dsp:sp modelId="{DDE2EE85-BEC6-4797-B4C9-7929D44D06E3}">
      <dsp:nvSpPr>
        <dsp:cNvPr id="0" name=""/>
        <dsp:cNvSpPr/>
      </dsp:nvSpPr>
      <dsp:spPr>
        <a:xfrm>
          <a:off x="3730963" y="1059756"/>
          <a:ext cx="3269832" cy="26269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t>Services support milestone-based customer development and modernization efforts</a:t>
          </a:r>
        </a:p>
        <a:p>
          <a:pPr marL="228600" lvl="1" indent="-228600" algn="l" defTabSz="1066800">
            <a:lnSpc>
              <a:spcPct val="90000"/>
            </a:lnSpc>
            <a:spcBef>
              <a:spcPct val="0"/>
            </a:spcBef>
            <a:spcAft>
              <a:spcPct val="15000"/>
            </a:spcAft>
            <a:buNone/>
          </a:pPr>
          <a:endParaRPr lang="en-US" sz="2400" kern="1200" dirty="0"/>
        </a:p>
        <a:p>
          <a:pPr marL="228600" lvl="1" indent="-228600" algn="ctr" defTabSz="1066800">
            <a:lnSpc>
              <a:spcPct val="90000"/>
            </a:lnSpc>
            <a:spcBef>
              <a:spcPct val="0"/>
            </a:spcBef>
            <a:spcAft>
              <a:spcPct val="15000"/>
            </a:spcAft>
            <a:buNone/>
          </a:pPr>
          <a:r>
            <a:rPr lang="en-US" sz="2400" b="0" u="sng" kern="1200" dirty="0"/>
            <a:t>Service Provider</a:t>
          </a:r>
        </a:p>
        <a:p>
          <a:pPr marL="228600" lvl="1" indent="-228600" algn="ctr" defTabSz="1066800">
            <a:lnSpc>
              <a:spcPct val="90000"/>
            </a:lnSpc>
            <a:spcBef>
              <a:spcPct val="0"/>
            </a:spcBef>
            <a:spcAft>
              <a:spcPct val="15000"/>
            </a:spcAft>
            <a:buNone/>
          </a:pPr>
          <a:r>
            <a:rPr lang="en-US" sz="2400" b="1" kern="1200" dirty="0"/>
            <a:t>Perspecta/DXC</a:t>
          </a:r>
        </a:p>
      </dsp:txBody>
      <dsp:txXfrm>
        <a:off x="3730963" y="1059756"/>
        <a:ext cx="3269832" cy="2626965"/>
      </dsp:txXfrm>
    </dsp:sp>
    <dsp:sp modelId="{BE24BCCF-9D0D-43DF-AE18-C5A79DBD0D8C}">
      <dsp:nvSpPr>
        <dsp:cNvPr id="0" name=""/>
        <dsp:cNvSpPr/>
      </dsp:nvSpPr>
      <dsp:spPr>
        <a:xfrm>
          <a:off x="7458572" y="2963"/>
          <a:ext cx="3269832" cy="105679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n-US" sz="2900" kern="1200" dirty="0"/>
            <a:t>Application Maintenance</a:t>
          </a:r>
        </a:p>
      </dsp:txBody>
      <dsp:txXfrm>
        <a:off x="7458572" y="2963"/>
        <a:ext cx="3269832" cy="1056793"/>
      </dsp:txXfrm>
    </dsp:sp>
    <dsp:sp modelId="{A24B8B94-40A4-4F2B-8E30-9A2D7D63AE2E}">
      <dsp:nvSpPr>
        <dsp:cNvPr id="0" name=""/>
        <dsp:cNvSpPr/>
      </dsp:nvSpPr>
      <dsp:spPr>
        <a:xfrm>
          <a:off x="7458572" y="1059756"/>
          <a:ext cx="3269832" cy="262696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Fixed-cost services are delivered based on customer-defined requirements and project specifications</a:t>
          </a:r>
        </a:p>
        <a:p>
          <a:pPr marL="57150" lvl="1" indent="-57150" algn="l" defTabSz="400050">
            <a:lnSpc>
              <a:spcPct val="90000"/>
            </a:lnSpc>
            <a:spcBef>
              <a:spcPct val="0"/>
            </a:spcBef>
            <a:spcAft>
              <a:spcPct val="15000"/>
            </a:spcAft>
            <a:buChar char="•"/>
          </a:pPr>
          <a:endParaRPr lang="en-US" sz="900" kern="1200" dirty="0"/>
        </a:p>
        <a:p>
          <a:pPr marL="228600" lvl="1" indent="-228600" algn="ctr" defTabSz="1066800">
            <a:lnSpc>
              <a:spcPct val="90000"/>
            </a:lnSpc>
            <a:spcBef>
              <a:spcPct val="0"/>
            </a:spcBef>
            <a:spcAft>
              <a:spcPct val="15000"/>
            </a:spcAft>
            <a:buFontTx/>
            <a:buNone/>
          </a:pPr>
          <a:r>
            <a:rPr lang="en-US" sz="2400" b="0" u="sng" kern="1200" dirty="0"/>
            <a:t>Service Provider</a:t>
          </a:r>
          <a:endParaRPr lang="en-US" sz="2400" kern="1200" dirty="0"/>
        </a:p>
        <a:p>
          <a:pPr marL="228600" lvl="1" indent="-228600" algn="ctr" defTabSz="1066800">
            <a:lnSpc>
              <a:spcPct val="90000"/>
            </a:lnSpc>
            <a:spcBef>
              <a:spcPct val="0"/>
            </a:spcBef>
            <a:spcAft>
              <a:spcPct val="15000"/>
            </a:spcAft>
            <a:buFontTx/>
            <a:buNone/>
          </a:pPr>
          <a:r>
            <a:rPr lang="en-US" sz="2400" b="1" kern="1200" dirty="0"/>
            <a:t>Perspecta/DCX</a:t>
          </a:r>
        </a:p>
      </dsp:txBody>
      <dsp:txXfrm>
        <a:off x="7458572" y="1059756"/>
        <a:ext cx="3269832" cy="26269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B425F-31A9-436B-911A-9D44D8503A4A}">
      <dsp:nvSpPr>
        <dsp:cNvPr id="0" name=""/>
        <dsp:cNvSpPr/>
      </dsp:nvSpPr>
      <dsp:spPr>
        <a:xfrm>
          <a:off x="331570" y="10417"/>
          <a:ext cx="3495154" cy="46080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Franklin Gothic Heavy" panose="020B0903020102020204" pitchFamily="34" charset="0"/>
            </a:rPr>
            <a:t>Device Management </a:t>
          </a:r>
        </a:p>
      </dsp:txBody>
      <dsp:txXfrm>
        <a:off x="331570" y="10417"/>
        <a:ext cx="3495154" cy="460800"/>
      </dsp:txXfrm>
    </dsp:sp>
    <dsp:sp modelId="{FCEA5C56-1A4F-450B-B808-52C5499105A4}">
      <dsp:nvSpPr>
        <dsp:cNvPr id="0" name=""/>
        <dsp:cNvSpPr/>
      </dsp:nvSpPr>
      <dsp:spPr>
        <a:xfrm>
          <a:off x="331570" y="471217"/>
          <a:ext cx="3495154" cy="4919040"/>
        </a:xfrm>
        <a:prstGeom prst="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latin typeface="Franklin Gothic Book" panose="020B0503020102020204" pitchFamily="34" charset="0"/>
          </a:endParaRP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Endpoint Management Services </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Intrusion Detection Systems /Intrusion Prevention Systems Services </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Host-based Intrusion Prevention Services </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Managed Firewall Services </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Web Application Firewall Services </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Security Information and Event Management</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Targeted Threat Research</a:t>
          </a:r>
        </a:p>
        <a:p>
          <a:pPr marL="171450" lvl="1" indent="-171450" algn="l" defTabSz="800100">
            <a:lnSpc>
              <a:spcPct val="90000"/>
            </a:lnSpc>
            <a:spcBef>
              <a:spcPct val="0"/>
            </a:spcBef>
            <a:spcAft>
              <a:spcPts val="600"/>
            </a:spcAft>
            <a:buChar char="•"/>
          </a:pPr>
          <a:r>
            <a:rPr lang="en-US" sz="1800" kern="1200" baseline="0" dirty="0">
              <a:latin typeface="Calibri" panose="020F0502020204030204" pitchFamily="34" charset="0"/>
              <a:cs typeface="Calibri" panose="020F0502020204030204" pitchFamily="34" charset="0"/>
            </a:rPr>
            <a:t>24x7x365 Security Operations Center </a:t>
          </a:r>
        </a:p>
        <a:p>
          <a:pPr marL="171450" lvl="1" indent="-171450" algn="l" defTabSz="800100">
            <a:lnSpc>
              <a:spcPct val="90000"/>
            </a:lnSpc>
            <a:spcBef>
              <a:spcPct val="0"/>
            </a:spcBef>
            <a:spcAft>
              <a:spcPct val="15000"/>
            </a:spcAft>
            <a:buChar char="•"/>
          </a:pPr>
          <a:endParaRPr lang="en-US" sz="1800" kern="1200" dirty="0">
            <a:latin typeface="Franklin Gothic Book" panose="020B0503020102020204" pitchFamily="34" charset="0"/>
          </a:endParaRPr>
        </a:p>
      </dsp:txBody>
      <dsp:txXfrm>
        <a:off x="331570" y="471217"/>
        <a:ext cx="3495154" cy="4919040"/>
      </dsp:txXfrm>
    </dsp:sp>
    <dsp:sp modelId="{A103204B-468B-46ED-A16E-3D929681B0B0}">
      <dsp:nvSpPr>
        <dsp:cNvPr id="0" name=""/>
        <dsp:cNvSpPr/>
      </dsp:nvSpPr>
      <dsp:spPr>
        <a:xfrm>
          <a:off x="4133773" y="10417"/>
          <a:ext cx="3495154" cy="46080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Franklin Gothic Heavy" panose="020B0903020102020204" pitchFamily="34" charset="0"/>
            </a:rPr>
            <a:t>Incident Response </a:t>
          </a:r>
        </a:p>
      </dsp:txBody>
      <dsp:txXfrm>
        <a:off x="4133773" y="10417"/>
        <a:ext cx="3495154" cy="460800"/>
      </dsp:txXfrm>
    </dsp:sp>
    <dsp:sp modelId="{06DAE81D-0461-444B-A81A-C8751AD989C9}">
      <dsp:nvSpPr>
        <dsp:cNvPr id="0" name=""/>
        <dsp:cNvSpPr/>
      </dsp:nvSpPr>
      <dsp:spPr>
        <a:xfrm>
          <a:off x="4133773" y="471217"/>
          <a:ext cx="3495154" cy="4919040"/>
        </a:xfrm>
        <a:prstGeom prst="rect">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latin typeface="Franklin Gothic Book" panose="020B0503020102020204" pitchFamily="34" charset="0"/>
          </a:endParaRPr>
        </a:p>
        <a:p>
          <a:pPr marL="171450" lvl="1" indent="-171450" algn="l" defTabSz="800100">
            <a:lnSpc>
              <a:spcPct val="90000"/>
            </a:lnSpc>
            <a:spcBef>
              <a:spcPct val="0"/>
            </a:spcBef>
            <a:spcAft>
              <a:spcPts val="600"/>
            </a:spcAft>
            <a:buChar char="•"/>
          </a:pPr>
          <a:r>
            <a:rPr lang="en-US" sz="1800" kern="1200" dirty="0">
              <a:latin typeface="Calibri" panose="020F0502020204030204" pitchFamily="34" charset="0"/>
              <a:cs typeface="Calibri" panose="020F0502020204030204" pitchFamily="34" charset="0"/>
            </a:rPr>
            <a:t>Security Incident Management </a:t>
          </a:r>
        </a:p>
        <a:p>
          <a:pPr marL="171450" lvl="1" indent="-171450" algn="l" defTabSz="800100">
            <a:lnSpc>
              <a:spcPct val="90000"/>
            </a:lnSpc>
            <a:spcBef>
              <a:spcPct val="0"/>
            </a:spcBef>
            <a:spcAft>
              <a:spcPts val="600"/>
            </a:spcAft>
            <a:buChar char="•"/>
          </a:pPr>
          <a:r>
            <a:rPr lang="en-US" sz="1800" kern="1200" dirty="0">
              <a:latin typeface="Calibri" panose="020F0502020204030204" pitchFamily="34" charset="0"/>
              <a:cs typeface="Calibri" panose="020F0502020204030204" pitchFamily="34" charset="0"/>
            </a:rPr>
            <a:t>Digital Forensics </a:t>
          </a:r>
        </a:p>
        <a:p>
          <a:pPr marL="171450" lvl="1" indent="-171450" algn="l" defTabSz="800100">
            <a:lnSpc>
              <a:spcPct val="90000"/>
            </a:lnSpc>
            <a:spcBef>
              <a:spcPct val="0"/>
            </a:spcBef>
            <a:spcAft>
              <a:spcPts val="600"/>
            </a:spcAft>
            <a:buChar char="•"/>
          </a:pPr>
          <a:r>
            <a:rPr lang="en-US" sz="1800" kern="1200" dirty="0">
              <a:latin typeface="Calibri" panose="020F0502020204030204" pitchFamily="34" charset="0"/>
              <a:cs typeface="Calibri" panose="020F0502020204030204" pitchFamily="34" charset="0"/>
            </a:rPr>
            <a:t>Response Preparedness</a:t>
          </a:r>
        </a:p>
        <a:p>
          <a:pPr marL="171450" lvl="1" indent="-171450" algn="l" defTabSz="800100">
            <a:lnSpc>
              <a:spcPct val="90000"/>
            </a:lnSpc>
            <a:spcBef>
              <a:spcPct val="0"/>
            </a:spcBef>
            <a:spcAft>
              <a:spcPct val="15000"/>
            </a:spcAft>
            <a:buChar char="•"/>
          </a:pPr>
          <a:endParaRPr lang="en-US" sz="1800" kern="1200" dirty="0">
            <a:latin typeface="Franklin Gothic Book" panose="020B0503020102020204" pitchFamily="34" charset="0"/>
          </a:endParaRPr>
        </a:p>
      </dsp:txBody>
      <dsp:txXfrm>
        <a:off x="4133773" y="471217"/>
        <a:ext cx="3495154" cy="4919040"/>
      </dsp:txXfrm>
    </dsp:sp>
    <dsp:sp modelId="{E9E3B076-ABA7-42BE-AD7B-62EB743AD4EF}">
      <dsp:nvSpPr>
        <dsp:cNvPr id="0" name=""/>
        <dsp:cNvSpPr/>
      </dsp:nvSpPr>
      <dsp:spPr>
        <a:xfrm>
          <a:off x="7972536" y="10417"/>
          <a:ext cx="3495154" cy="460800"/>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Franklin Gothic Heavy" panose="020B0903020102020204" pitchFamily="34" charset="0"/>
            </a:rPr>
            <a:t>Risk and Compliance </a:t>
          </a:r>
        </a:p>
      </dsp:txBody>
      <dsp:txXfrm>
        <a:off x="7972536" y="10417"/>
        <a:ext cx="3495154" cy="460800"/>
      </dsp:txXfrm>
    </dsp:sp>
    <dsp:sp modelId="{A15F5CA7-63DA-486D-9257-FAB506EC0A37}">
      <dsp:nvSpPr>
        <dsp:cNvPr id="0" name=""/>
        <dsp:cNvSpPr/>
      </dsp:nvSpPr>
      <dsp:spPr>
        <a:xfrm>
          <a:off x="7972536" y="471217"/>
          <a:ext cx="3495154" cy="4919040"/>
        </a:xfrm>
        <a:prstGeom prst="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latin typeface="Franklin Gothic Book" panose="020B0503020102020204" pitchFamily="34" charset="0"/>
          </a:endParaRPr>
        </a:p>
        <a:p>
          <a:pPr marL="171450" lvl="1" indent="-171450" algn="l" defTabSz="800100">
            <a:lnSpc>
              <a:spcPct val="90000"/>
            </a:lnSpc>
            <a:spcBef>
              <a:spcPct val="0"/>
            </a:spcBef>
            <a:spcAft>
              <a:spcPct val="15000"/>
            </a:spcAft>
            <a:buChar char="•"/>
          </a:pPr>
          <a:r>
            <a:rPr lang="en-US" sz="1800" kern="1200" dirty="0">
              <a:latin typeface="+mn-lt"/>
            </a:rPr>
            <a:t>Penetration Testing </a:t>
          </a:r>
        </a:p>
        <a:p>
          <a:pPr marL="171450" lvl="1" indent="-171450" algn="l" defTabSz="800100">
            <a:lnSpc>
              <a:spcPct val="90000"/>
            </a:lnSpc>
            <a:spcBef>
              <a:spcPct val="0"/>
            </a:spcBef>
            <a:spcAft>
              <a:spcPct val="15000"/>
            </a:spcAft>
            <a:buChar char="•"/>
          </a:pPr>
          <a:r>
            <a:rPr lang="en-US" sz="1800" kern="1200" dirty="0">
              <a:latin typeface="+mn-lt"/>
            </a:rPr>
            <a:t>Risk Assessment </a:t>
          </a:r>
        </a:p>
        <a:p>
          <a:pPr marL="171450" lvl="1" indent="-171450" algn="l" defTabSz="800100">
            <a:lnSpc>
              <a:spcPct val="90000"/>
            </a:lnSpc>
            <a:spcBef>
              <a:spcPct val="0"/>
            </a:spcBef>
            <a:spcAft>
              <a:spcPct val="15000"/>
            </a:spcAft>
            <a:buChar char="•"/>
          </a:pPr>
          <a:r>
            <a:rPr lang="en-US" sz="1800" kern="1200" dirty="0">
              <a:latin typeface="+mn-lt"/>
            </a:rPr>
            <a:t>Cloud Compliance </a:t>
          </a:r>
        </a:p>
        <a:p>
          <a:pPr marL="171450" lvl="1" indent="-171450" algn="l" defTabSz="800100">
            <a:lnSpc>
              <a:spcPct val="90000"/>
            </a:lnSpc>
            <a:spcBef>
              <a:spcPct val="0"/>
            </a:spcBef>
            <a:spcAft>
              <a:spcPct val="15000"/>
            </a:spcAft>
            <a:buChar char="•"/>
          </a:pPr>
          <a:r>
            <a:rPr lang="en-US" sz="1800" kern="1200" dirty="0">
              <a:latin typeface="+mn-lt"/>
            </a:rPr>
            <a:t>Vulnerability Scanning </a:t>
          </a:r>
        </a:p>
        <a:p>
          <a:pPr marL="171450" lvl="1" indent="-171450" algn="l" defTabSz="800100">
            <a:lnSpc>
              <a:spcPct val="90000"/>
            </a:lnSpc>
            <a:spcBef>
              <a:spcPct val="0"/>
            </a:spcBef>
            <a:spcAft>
              <a:spcPct val="15000"/>
            </a:spcAft>
            <a:buChar char="•"/>
          </a:pPr>
          <a:r>
            <a:rPr lang="en-US" sz="1800" kern="1200" dirty="0">
              <a:latin typeface="+mn-lt"/>
            </a:rPr>
            <a:t>Web Application Scanning </a:t>
          </a:r>
        </a:p>
      </dsp:txBody>
      <dsp:txXfrm>
        <a:off x="7972536" y="471217"/>
        <a:ext cx="3495154" cy="4919040"/>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064DF0-C9A4-2141-A48C-53A2B4E03C73}" type="datetimeFigureOut">
              <a:rPr lang="en-US" smtClean="0"/>
              <a:t>10/9/2018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70317B-E098-774B-BF89-EF437D4A0BB6}" type="slidenum">
              <a:rPr lang="en-US" smtClean="0"/>
              <a:t>‹#›</a:t>
            </a:fld>
            <a:endParaRPr lang="en-US" dirty="0"/>
          </a:p>
        </p:txBody>
      </p:sp>
    </p:spTree>
    <p:extLst>
      <p:ext uri="{BB962C8B-B14F-4D97-AF65-F5344CB8AC3E}">
        <p14:creationId xmlns:p14="http://schemas.microsoft.com/office/powerpoint/2010/main" val="1287094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Todd</a:t>
            </a:r>
          </a:p>
        </p:txBody>
      </p:sp>
      <p:sp>
        <p:nvSpPr>
          <p:cNvPr id="4" name="Slide Number Placeholder 3"/>
          <p:cNvSpPr>
            <a:spLocks noGrp="1"/>
          </p:cNvSpPr>
          <p:nvPr>
            <p:ph type="sldNum" sz="quarter" idx="10"/>
          </p:nvPr>
        </p:nvSpPr>
        <p:spPr/>
        <p:txBody>
          <a:bodyPr/>
          <a:lstStyle/>
          <a:p>
            <a:fld id="{5F615A21-DB34-4EC1-89D7-D17FCDA50490}" type="slidenum">
              <a:rPr lang="en-US" smtClean="0"/>
              <a:t>5</a:t>
            </a:fld>
            <a:endParaRPr lang="en-US" dirty="0"/>
          </a:p>
        </p:txBody>
      </p:sp>
    </p:spTree>
    <p:extLst>
      <p:ext uri="{BB962C8B-B14F-4D97-AF65-F5344CB8AC3E}">
        <p14:creationId xmlns:p14="http://schemas.microsoft.com/office/powerpoint/2010/main" val="2660106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Chris presents</a:t>
            </a:r>
          </a:p>
        </p:txBody>
      </p:sp>
      <p:sp>
        <p:nvSpPr>
          <p:cNvPr id="4" name="Slide Number Placeholder 3"/>
          <p:cNvSpPr>
            <a:spLocks noGrp="1"/>
          </p:cNvSpPr>
          <p:nvPr>
            <p:ph type="sldNum" sz="quarter" idx="10"/>
          </p:nvPr>
        </p:nvSpPr>
        <p:spPr/>
        <p:txBody>
          <a:bodyPr/>
          <a:lstStyle/>
          <a:p>
            <a:fld id="{832FAC74-0515-41D6-A691-516E4FB3658B}" type="slidenum">
              <a:rPr lang="en-US" smtClean="0"/>
              <a:t>29</a:t>
            </a:fld>
            <a:endParaRPr lang="en-US"/>
          </a:p>
        </p:txBody>
      </p:sp>
    </p:spTree>
    <p:extLst>
      <p:ext uri="{BB962C8B-B14F-4D97-AF65-F5344CB8AC3E}">
        <p14:creationId xmlns:p14="http://schemas.microsoft.com/office/powerpoint/2010/main" val="873138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C46A67ED-9238-4890-8568-368A0B3B775E}" type="slidenum">
              <a:rPr lang="en-US" smtClean="0"/>
              <a:t>30</a:t>
            </a:fld>
            <a:endParaRPr lang="en-US"/>
          </a:p>
        </p:txBody>
      </p:sp>
      <p:sp>
        <p:nvSpPr>
          <p:cNvPr id="6" name="Notes Placeholder 5">
            <a:extLst>
              <a:ext uri="{FF2B5EF4-FFF2-40B4-BE49-F238E27FC236}">
                <a16:creationId xmlns:a16="http://schemas.microsoft.com/office/drawing/2014/main" id="{15951354-C069-499F-AE5E-338BE5AE7BBA}"/>
              </a:ext>
            </a:extLst>
          </p:cNvPr>
          <p:cNvSpPr>
            <a:spLocks noGrp="1"/>
          </p:cNvSpPr>
          <p:nvPr>
            <p:ph type="body"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Chris presents and introduces Erin Hutchins</a:t>
            </a:r>
          </a:p>
          <a:p>
            <a:endParaRPr lang="en-US" dirty="0"/>
          </a:p>
        </p:txBody>
      </p:sp>
    </p:spTree>
    <p:extLst>
      <p:ext uri="{BB962C8B-B14F-4D97-AF65-F5344CB8AC3E}">
        <p14:creationId xmlns:p14="http://schemas.microsoft.com/office/powerpoint/2010/main" val="727475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63A37F70-5828-47E9-9ABE-DFA218579DDC}" type="slidenum">
              <a:rPr lang="en-GB" smtClean="0">
                <a:solidFill>
                  <a:prstClr val="black"/>
                </a:solidFill>
              </a:rPr>
              <a:pPr>
                <a:defRPr/>
              </a:pPr>
              <a:t>32</a:t>
            </a:fld>
            <a:endParaRPr lang="en-GB" dirty="0">
              <a:solidFill>
                <a:prstClr val="black"/>
              </a:solidFill>
            </a:endParaRPr>
          </a:p>
        </p:txBody>
      </p:sp>
    </p:spTree>
    <p:extLst>
      <p:ext uri="{BB962C8B-B14F-4D97-AF65-F5344CB8AC3E}">
        <p14:creationId xmlns:p14="http://schemas.microsoft.com/office/powerpoint/2010/main" val="3065005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spcAft>
                <a:spcPts val="600"/>
              </a:spcAft>
            </a:pPr>
            <a:r>
              <a:rPr lang="en-US" sz="1200" b="1" dirty="0">
                <a:solidFill>
                  <a:prstClr val="white"/>
                </a:solidFill>
                <a:latin typeface="Calibri" panose="020F0502020204030204" pitchFamily="34" charset="0"/>
                <a:cs typeface="Calibri" panose="020F0502020204030204" pitchFamily="34" charset="0"/>
              </a:rPr>
              <a:t>Oversight</a:t>
            </a:r>
          </a:p>
          <a:p>
            <a:pPr algn="ctr">
              <a:spcAft>
                <a:spcPts val="600"/>
              </a:spcAft>
            </a:pPr>
            <a:endParaRPr lang="en-US" sz="1200" b="1" dirty="0">
              <a:solidFill>
                <a:prstClr val="white"/>
              </a:solidFill>
              <a:latin typeface="Calibri" panose="020F0502020204030204" pitchFamily="34" charset="0"/>
              <a:cs typeface="Calibri" panose="020F0502020204030204" pitchFamily="34" charset="0"/>
            </a:endParaRPr>
          </a:p>
          <a:p>
            <a:pPr marL="171450" indent="-171450">
              <a:buFont typeface="Arial" pitchFamily="34" charset="0"/>
              <a:buChar char="•"/>
            </a:pPr>
            <a:r>
              <a:rPr lang="en-US" sz="1200" dirty="0">
                <a:solidFill>
                  <a:prstClr val="white"/>
                </a:solidFill>
                <a:latin typeface="Calibri" panose="020F0502020204030204" pitchFamily="34" charset="0"/>
                <a:cs typeface="Calibri" panose="020F0502020204030204" pitchFamily="34" charset="0"/>
              </a:rPr>
              <a:t>Standard Policies and Procedures</a:t>
            </a:r>
          </a:p>
          <a:p>
            <a:pPr marL="171450" indent="-171450">
              <a:buFont typeface="Arial" pitchFamily="34" charset="0"/>
              <a:buChar char="•"/>
            </a:pPr>
            <a:r>
              <a:rPr lang="en-US" sz="1200" dirty="0">
                <a:solidFill>
                  <a:prstClr val="white"/>
                </a:solidFill>
                <a:latin typeface="Calibri" panose="020F0502020204030204" pitchFamily="34" charset="0"/>
                <a:cs typeface="Calibri" panose="020F0502020204030204" pitchFamily="34" charset="0"/>
              </a:rPr>
              <a:t>Reporting and SLA Management</a:t>
            </a:r>
          </a:p>
          <a:p>
            <a:pPr marL="171450" indent="-171450">
              <a:buFont typeface="Arial" pitchFamily="34" charset="0"/>
              <a:buChar char="•"/>
            </a:pPr>
            <a:r>
              <a:rPr lang="en-US" sz="1200" dirty="0">
                <a:solidFill>
                  <a:prstClr val="white"/>
                </a:solidFill>
                <a:latin typeface="Calibri" panose="020F0502020204030204" pitchFamily="34" charset="0"/>
                <a:cs typeface="Calibri" panose="020F0502020204030204" pitchFamily="34" charset="0"/>
              </a:rPr>
              <a:t>Process Compliance</a:t>
            </a:r>
          </a:p>
          <a:p>
            <a:pPr marL="171450" indent="-171450">
              <a:buFont typeface="Arial" pitchFamily="34" charset="0"/>
              <a:buChar char="•"/>
            </a:pPr>
            <a:r>
              <a:rPr lang="en-US" sz="1200" dirty="0">
                <a:solidFill>
                  <a:prstClr val="white"/>
                </a:solidFill>
                <a:latin typeface="Calibri" panose="020F0502020204030204" pitchFamily="34" charset="0"/>
                <a:cs typeface="Calibri" panose="020F0502020204030204" pitchFamily="34" charset="0"/>
              </a:rPr>
              <a:t>Program Management</a:t>
            </a:r>
          </a:p>
          <a:p>
            <a:pPr marL="171450" indent="-171450">
              <a:buFont typeface="Arial" pitchFamily="34" charset="0"/>
              <a:buChar char="•"/>
            </a:pPr>
            <a:r>
              <a:rPr lang="en-US" sz="1200" dirty="0">
                <a:solidFill>
                  <a:prstClr val="white"/>
                </a:solidFill>
                <a:latin typeface="Calibri" panose="020F0502020204030204" pitchFamily="34" charset="0"/>
                <a:cs typeface="Calibri" panose="020F0502020204030204" pitchFamily="34" charset="0"/>
              </a:rPr>
              <a:t>Planning</a:t>
            </a:r>
          </a:p>
          <a:p>
            <a:pPr marL="171450" indent="-171450">
              <a:buFont typeface="Arial" pitchFamily="34" charset="0"/>
              <a:buChar char="•"/>
            </a:pPr>
            <a:endParaRPr lang="en-US" sz="1200" dirty="0">
              <a:solidFill>
                <a:prstClr val="white"/>
              </a:solidFill>
              <a:latin typeface="Calibri" panose="020F0502020204030204" pitchFamily="34" charset="0"/>
              <a:cs typeface="Calibri" panose="020F0502020204030204" pitchFamily="34" charset="0"/>
            </a:endParaRPr>
          </a:p>
          <a:p>
            <a:pPr marL="171450" indent="-171450">
              <a:buFont typeface="Arial" pitchFamily="34" charset="0"/>
              <a:buChar char="•"/>
            </a:pPr>
            <a:endParaRPr lang="en-US" sz="1200" dirty="0">
              <a:solidFill>
                <a:prstClr val="white"/>
              </a:solidFill>
              <a:latin typeface="Calibri" panose="020F0502020204030204" pitchFamily="34" charset="0"/>
              <a:cs typeface="Calibri" panose="020F0502020204030204" pitchFamily="34" charset="0"/>
            </a:endParaRPr>
          </a:p>
          <a:p>
            <a:pPr algn="ctr">
              <a:spcAft>
                <a:spcPts val="600"/>
              </a:spcAft>
            </a:pPr>
            <a:r>
              <a:rPr lang="en-US" sz="1200" b="1" dirty="0">
                <a:solidFill>
                  <a:prstClr val="white"/>
                </a:solidFill>
              </a:rPr>
              <a:t>Cross Function Service Delivery Execution</a:t>
            </a:r>
          </a:p>
          <a:p>
            <a:pPr marL="171450" indent="-171450">
              <a:buFont typeface="Arial" pitchFamily="34" charset="0"/>
              <a:buChar char="•"/>
            </a:pPr>
            <a:r>
              <a:rPr lang="en-US" sz="1200" dirty="0">
                <a:solidFill>
                  <a:prstClr val="white"/>
                </a:solidFill>
              </a:rPr>
              <a:t>Help Desk</a:t>
            </a:r>
          </a:p>
          <a:p>
            <a:pPr marL="171450" indent="-171450">
              <a:buFont typeface="Arial" pitchFamily="34" charset="0"/>
              <a:buChar char="•"/>
            </a:pPr>
            <a:r>
              <a:rPr lang="en-US" sz="1200" dirty="0">
                <a:solidFill>
                  <a:prstClr val="white"/>
                </a:solidFill>
              </a:rPr>
              <a:t>ITIL Service Management </a:t>
            </a:r>
          </a:p>
          <a:p>
            <a:pPr marL="171450" indent="-171450">
              <a:buFont typeface="Arial" pitchFamily="34" charset="0"/>
              <a:buChar char="•"/>
            </a:pPr>
            <a:r>
              <a:rPr lang="en-US" sz="1200" dirty="0">
                <a:solidFill>
                  <a:prstClr val="white"/>
                </a:solidFill>
              </a:rPr>
              <a:t>Invoicing and Chargeback</a:t>
            </a:r>
          </a:p>
          <a:p>
            <a:pPr marL="171450" indent="-171450">
              <a:buFont typeface="Arial" pitchFamily="34" charset="0"/>
              <a:buChar char="•"/>
            </a:pPr>
            <a:r>
              <a:rPr lang="en-US" sz="1200" dirty="0">
                <a:solidFill>
                  <a:prstClr val="white"/>
                </a:solidFill>
              </a:rPr>
              <a:t>Tools, Web Portal, Training, and Communications</a:t>
            </a:r>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33</a:t>
            </a:fld>
            <a:endParaRPr lang="en-US" dirty="0"/>
          </a:p>
        </p:txBody>
      </p:sp>
    </p:spTree>
    <p:extLst>
      <p:ext uri="{BB962C8B-B14F-4D97-AF65-F5344CB8AC3E}">
        <p14:creationId xmlns:p14="http://schemas.microsoft.com/office/powerpoint/2010/main" val="3499429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sally</a:t>
            </a:r>
          </a:p>
        </p:txBody>
      </p:sp>
      <p:sp>
        <p:nvSpPr>
          <p:cNvPr id="4" name="Slide Number Placeholder 3"/>
          <p:cNvSpPr>
            <a:spLocks noGrp="1"/>
          </p:cNvSpPr>
          <p:nvPr>
            <p:ph type="sldNum" sz="quarter" idx="10"/>
          </p:nvPr>
        </p:nvSpPr>
        <p:spPr/>
        <p:txBody>
          <a:bodyPr/>
          <a:lstStyle/>
          <a:p>
            <a:fld id="{2B10456B-21F2-6642-9292-8DC5C7CD9D16}" type="slidenum">
              <a:rPr lang="en-US" smtClean="0"/>
              <a:t>34</a:t>
            </a:fld>
            <a:endParaRPr lang="en-US" dirty="0"/>
          </a:p>
        </p:txBody>
      </p:sp>
    </p:spTree>
    <p:extLst>
      <p:ext uri="{BB962C8B-B14F-4D97-AF65-F5344CB8AC3E}">
        <p14:creationId xmlns:p14="http://schemas.microsoft.com/office/powerpoint/2010/main" val="2684030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172" indent="-232172" defTabSz="505619">
              <a:spcBef>
                <a:spcPct val="0"/>
              </a:spcBef>
              <a:spcAft>
                <a:spcPct val="35000"/>
              </a:spcAft>
              <a:buFont typeface="Arial" panose="020B0604020202020204" pitchFamily="34" charset="0"/>
              <a:buChar char="•"/>
            </a:pPr>
            <a:r>
              <a:rPr lang="en-US" sz="1200" dirty="0"/>
              <a:t>Integrated system with Service Management, Service Catalog and Project Management Office functions fully digitized in ServiceNow</a:t>
            </a:r>
            <a:endParaRPr lang="pl-PL" sz="1200" dirty="0"/>
          </a:p>
          <a:p>
            <a:pPr marL="232172" indent="-232172" defTabSz="505619">
              <a:spcBef>
                <a:spcPct val="0"/>
              </a:spcBef>
              <a:spcAft>
                <a:spcPct val="35000"/>
              </a:spcAft>
              <a:buFont typeface="Arial" panose="020B0604020202020204" pitchFamily="34" charset="0"/>
              <a:buChar char="•"/>
            </a:pPr>
            <a:r>
              <a:rPr lang="en-US" sz="1200" dirty="0"/>
              <a:t>Digitized forms and workflows replace email approvals and external attachments</a:t>
            </a:r>
            <a:endParaRPr lang="pl-PL" sz="1200" dirty="0"/>
          </a:p>
          <a:p>
            <a:pPr marL="232172" indent="-232172" defTabSz="505619">
              <a:spcBef>
                <a:spcPct val="0"/>
              </a:spcBef>
              <a:spcAft>
                <a:spcPct val="35000"/>
              </a:spcAft>
              <a:buFont typeface="Arial" panose="020B0604020202020204" pitchFamily="34" charset="0"/>
              <a:buChar char="•"/>
            </a:pPr>
            <a:r>
              <a:rPr lang="en-US" sz="1200" dirty="0"/>
              <a:t>Integrated Service Catalog and Knowledge Management serve as central points of engagement for the users</a:t>
            </a:r>
          </a:p>
          <a:p>
            <a:pPr marL="232172" indent="-232172" defTabSz="505619">
              <a:spcBef>
                <a:spcPct val="0"/>
              </a:spcBef>
              <a:spcAft>
                <a:spcPct val="35000"/>
              </a:spcAft>
              <a:buFont typeface="Arial" panose="020B0604020202020204" pitchFamily="34" charset="0"/>
              <a:buChar char="•"/>
            </a:pPr>
            <a:r>
              <a:rPr lang="en-US" sz="1200" dirty="0">
                <a:solidFill>
                  <a:schemeClr val="bg1"/>
                </a:solidFill>
              </a:rPr>
              <a:t>Interactive dashboards based on functional and role based needs</a:t>
            </a:r>
            <a:endParaRPr lang="pl-PL" sz="1200" dirty="0">
              <a:solidFill>
                <a:schemeClr val="bg1"/>
              </a:solidFill>
            </a:endParaRPr>
          </a:p>
          <a:p>
            <a:pPr marL="232172" indent="-232172" defTabSz="505619">
              <a:spcBef>
                <a:spcPct val="0"/>
              </a:spcBef>
              <a:spcAft>
                <a:spcPct val="35000"/>
              </a:spcAft>
              <a:buFont typeface="Arial" panose="020B0604020202020204" pitchFamily="34" charset="0"/>
              <a:buChar char="•"/>
            </a:pPr>
            <a:r>
              <a:rPr lang="en-US" sz="1200" dirty="0">
                <a:solidFill>
                  <a:schemeClr val="bg1"/>
                </a:solidFill>
              </a:rPr>
              <a:t>New current status dashboard, providing a broad view of Enterprise system outages and status</a:t>
            </a:r>
            <a:endParaRPr lang="pl-PL" sz="1200" dirty="0">
              <a:solidFill>
                <a:schemeClr val="bg1"/>
              </a:solidFill>
            </a:endParaRPr>
          </a:p>
          <a:p>
            <a:pPr marL="232172" indent="-232172" defTabSz="505619">
              <a:spcBef>
                <a:spcPct val="0"/>
              </a:spcBef>
              <a:spcAft>
                <a:spcPct val="35000"/>
              </a:spcAft>
              <a:buFont typeface="Arial" panose="020B0604020202020204" pitchFamily="34" charset="0"/>
              <a:buChar char="•"/>
            </a:pPr>
            <a:r>
              <a:rPr lang="en-US" sz="1200" dirty="0">
                <a:solidFill>
                  <a:schemeClr val="bg1"/>
                </a:solidFill>
              </a:rPr>
              <a:t>Streamlined communications pages with more relevant data available </a:t>
            </a:r>
            <a:r>
              <a:rPr lang="en-US" sz="1200" dirty="0"/>
              <a:t>and digital approval workflow</a:t>
            </a:r>
          </a:p>
          <a:p>
            <a:pPr marL="232172" indent="-232172" defTabSz="505619">
              <a:spcBef>
                <a:spcPct val="0"/>
              </a:spcBef>
              <a:spcAft>
                <a:spcPct val="35000"/>
              </a:spcAft>
              <a:buFont typeface="Arial" panose="020B0604020202020204" pitchFamily="34" charset="0"/>
              <a:buChar char="•"/>
            </a:pPr>
            <a:r>
              <a:rPr lang="en-US" sz="1200" dirty="0"/>
              <a:t>Improved tools integration with real time synchronization with Docebo</a:t>
            </a:r>
          </a:p>
          <a:p>
            <a:pPr defTabSz="505619">
              <a:lnSpc>
                <a:spcPct val="90000"/>
              </a:lnSpc>
              <a:spcBef>
                <a:spcPct val="0"/>
              </a:spcBef>
              <a:spcAft>
                <a:spcPct val="35000"/>
              </a:spcAft>
            </a:pPr>
            <a:endParaRPr lang="pl-PL" sz="1050" dirty="0"/>
          </a:p>
          <a:p>
            <a:endParaRPr lang="en-US" dirty="0"/>
          </a:p>
        </p:txBody>
      </p:sp>
      <p:sp>
        <p:nvSpPr>
          <p:cNvPr id="4" name="Slide Number Placeholder 3"/>
          <p:cNvSpPr>
            <a:spLocks noGrp="1"/>
          </p:cNvSpPr>
          <p:nvPr>
            <p:ph type="sldNum" sz="quarter" idx="5"/>
          </p:nvPr>
        </p:nvSpPr>
        <p:spPr/>
        <p:txBody>
          <a:bodyPr/>
          <a:lstStyle/>
          <a:p>
            <a:fld id="{A570317B-E098-774B-BF89-EF437D4A0BB6}" type="slidenum">
              <a:rPr lang="en-US" smtClean="0"/>
              <a:t>35</a:t>
            </a:fld>
            <a:endParaRPr lang="en-US" dirty="0"/>
          </a:p>
        </p:txBody>
      </p:sp>
    </p:spTree>
    <p:extLst>
      <p:ext uri="{BB962C8B-B14F-4D97-AF65-F5344CB8AC3E}">
        <p14:creationId xmlns:p14="http://schemas.microsoft.com/office/powerpoint/2010/main" val="2554200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38</a:t>
            </a:fld>
            <a:endParaRPr lang="en-US" dirty="0"/>
          </a:p>
        </p:txBody>
      </p:sp>
    </p:spTree>
    <p:extLst>
      <p:ext uri="{BB962C8B-B14F-4D97-AF65-F5344CB8AC3E}">
        <p14:creationId xmlns:p14="http://schemas.microsoft.com/office/powerpoint/2010/main" val="3917730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1" y="4415790"/>
            <a:ext cx="5486400" cy="4414177"/>
          </a:xfrm>
        </p:spPr>
        <p:txBody>
          <a:bodyPr>
            <a:normAutofit lnSpcReduction="10000"/>
          </a:bodyPr>
          <a:lstStyle/>
          <a:p>
            <a:r>
              <a:rPr lang="en-US" dirty="0"/>
              <a:t>Good morning… I’m going to cover the new Shared Services IAC/ILC process. Rather than repeat “IAC/ILC” over and over, I am going to refer to them both collectively as an “IAC”.</a:t>
            </a:r>
          </a:p>
          <a:p>
            <a:endParaRPr lang="en-US" dirty="0"/>
          </a:p>
          <a:p>
            <a:r>
              <a:rPr lang="en-US" dirty="0"/>
              <a:t>There are several reasons for taking a new approach.</a:t>
            </a:r>
          </a:p>
          <a:p>
            <a:endParaRPr lang="en-US" dirty="0"/>
          </a:p>
          <a:p>
            <a:r>
              <a:rPr lang="en-US" dirty="0"/>
              <a:t>Right now, DCS and MAS have their own IAC as does Texas.gov.  These IACs make specific references to the existing service provider contracts.  As of September 1, the MSI will be under a new contract as will Texas.gov.  This requires that DIR replace the existing IAC/ILC documents as they are not applicable to the new contracts.  The new IACs do not reference specific contracts.</a:t>
            </a:r>
          </a:p>
          <a:p>
            <a:endParaRPr lang="en-US" dirty="0"/>
          </a:p>
          <a:p>
            <a:r>
              <a:rPr lang="en-US" dirty="0"/>
              <a:t>It’s a lot of work on both sides to manage multiple IACs for one customer.  Under the new IAC/ILC approach, all existing Shared Services (DCS, MAS, MSS, Texas.gov, and ODP) are covered under one IAC/ILC.  The process is designed so that additional Shared Services can be added in the future under the same IAC.</a:t>
            </a:r>
          </a:p>
          <a:p>
            <a:endParaRPr lang="en-US" dirty="0"/>
          </a:p>
          <a:p>
            <a:r>
              <a:rPr lang="en-US" dirty="0"/>
              <a:t>The new IAC does not have an expiration date. So, we can get out of the cycle of signing these every two years.  The new IAC continues until cancelled by either party.  </a:t>
            </a:r>
          </a:p>
          <a:p>
            <a:r>
              <a:rPr lang="en-US" dirty="0"/>
              <a:t>I’d like to begin with a quick overview of the new Shared Services IAC/ILC structure.</a:t>
            </a:r>
          </a:p>
          <a:p>
            <a:endParaRPr lang="en-US" dirty="0"/>
          </a:p>
          <a:p>
            <a:r>
              <a:rPr lang="en-US" dirty="0"/>
              <a:t>There are three sets of documents involved.</a:t>
            </a:r>
          </a:p>
          <a:p>
            <a:pPr marL="228600" indent="-228600">
              <a:buAutoNum type="arabicPeriod"/>
            </a:pPr>
            <a:r>
              <a:rPr lang="en-US" dirty="0"/>
              <a:t>The IAC/ILC which serves as the overarching, master agreement</a:t>
            </a:r>
          </a:p>
          <a:p>
            <a:pPr marL="228600" indent="-228600">
              <a:buAutoNum type="arabicPeriod"/>
            </a:pPr>
            <a:r>
              <a:rPr lang="en-US" dirty="0"/>
              <a:t>Program specific terms for DCS, MAS, MSS, Texas.gov, and ODP.</a:t>
            </a:r>
          </a:p>
          <a:p>
            <a:pPr marL="228600" indent="-228600">
              <a:buAutoNum type="arabicPeriod"/>
            </a:pPr>
            <a:r>
              <a:rPr lang="en-US" dirty="0"/>
              <a:t>Solution terms that are provided when specific services are requested.</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39</a:t>
            </a:fld>
            <a:endParaRPr lang="en-US" dirty="0"/>
          </a:p>
        </p:txBody>
      </p:sp>
    </p:spTree>
    <p:extLst>
      <p:ext uri="{BB962C8B-B14F-4D97-AF65-F5344CB8AC3E}">
        <p14:creationId xmlns:p14="http://schemas.microsoft.com/office/powerpoint/2010/main" val="2812974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Todd</a:t>
            </a:r>
          </a:p>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6</a:t>
            </a:fld>
            <a:endParaRPr lang="en-US" dirty="0"/>
          </a:p>
        </p:txBody>
      </p:sp>
    </p:spTree>
    <p:extLst>
      <p:ext uri="{BB962C8B-B14F-4D97-AF65-F5344CB8AC3E}">
        <p14:creationId xmlns:p14="http://schemas.microsoft.com/office/powerpoint/2010/main" val="1992070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sally</a:t>
            </a:r>
          </a:p>
        </p:txBody>
      </p:sp>
      <p:sp>
        <p:nvSpPr>
          <p:cNvPr id="4" name="Slide Number Placeholder 3"/>
          <p:cNvSpPr>
            <a:spLocks noGrp="1"/>
          </p:cNvSpPr>
          <p:nvPr>
            <p:ph type="sldNum" sz="quarter" idx="10"/>
          </p:nvPr>
        </p:nvSpPr>
        <p:spPr/>
        <p:txBody>
          <a:bodyPr/>
          <a:lstStyle/>
          <a:p>
            <a:fld id="{C46A67ED-9238-4890-8568-368A0B3B775E}" type="slidenum">
              <a:rPr lang="en-US" smtClean="0"/>
              <a:t>7</a:t>
            </a:fld>
            <a:endParaRPr lang="en-US" dirty="0"/>
          </a:p>
        </p:txBody>
      </p:sp>
    </p:spTree>
    <p:extLst>
      <p:ext uri="{BB962C8B-B14F-4D97-AF65-F5344CB8AC3E}">
        <p14:creationId xmlns:p14="http://schemas.microsoft.com/office/powerpoint/2010/main" val="1458254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7D22E-2FCF-4181-8686-08BDCDF94062}" type="slidenum">
              <a:rPr lang="en-US" smtClean="0"/>
              <a:pPr/>
              <a:t>12</a:t>
            </a:fld>
            <a:endParaRPr lang="en-US" dirty="0"/>
          </a:p>
        </p:txBody>
      </p:sp>
    </p:spTree>
    <p:extLst>
      <p:ext uri="{BB962C8B-B14F-4D97-AF65-F5344CB8AC3E}">
        <p14:creationId xmlns:p14="http://schemas.microsoft.com/office/powerpoint/2010/main" val="263940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7D22E-2FCF-4181-8686-08BDCDF94062}" type="slidenum">
              <a:rPr lang="en-US" smtClean="0"/>
              <a:pPr/>
              <a:t>13</a:t>
            </a:fld>
            <a:endParaRPr lang="en-US" dirty="0"/>
          </a:p>
        </p:txBody>
      </p:sp>
    </p:spTree>
    <p:extLst>
      <p:ext uri="{BB962C8B-B14F-4D97-AF65-F5344CB8AC3E}">
        <p14:creationId xmlns:p14="http://schemas.microsoft.com/office/powerpoint/2010/main" val="907903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63776" indent="-263776">
              <a:buFont typeface="Arial" panose="020B0604020202020204" pitchFamily="34" charset="0"/>
              <a:buChar char="•"/>
            </a:pPr>
            <a:r>
              <a:rPr lang="en-US" sz="1200" dirty="0">
                <a:solidFill>
                  <a:srgbClr val="000000"/>
                </a:solidFill>
              </a:rPr>
              <a:t>Endpoint Management – McAfee Endpoint Protection Suite</a:t>
            </a:r>
          </a:p>
          <a:p>
            <a:pPr marL="263776" indent="-263776">
              <a:buFont typeface="Arial" panose="020B0604020202020204" pitchFamily="34" charset="0"/>
              <a:buChar char="•"/>
            </a:pPr>
            <a:r>
              <a:rPr lang="en-US" sz="1200" dirty="0">
                <a:solidFill>
                  <a:srgbClr val="000000"/>
                </a:solidFill>
              </a:rPr>
              <a:t>Host Based IDS/IPS – McAfee Endpoint Protection Suite</a:t>
            </a:r>
          </a:p>
          <a:p>
            <a:pPr marL="263776" indent="-263776">
              <a:buFont typeface="Arial" panose="020B0604020202020204" pitchFamily="34" charset="0"/>
              <a:buChar char="•"/>
            </a:pPr>
            <a:r>
              <a:rPr lang="en-US" sz="1200" dirty="0">
                <a:solidFill>
                  <a:srgbClr val="000000"/>
                </a:solidFill>
              </a:rPr>
              <a:t>IDS/IPS – McAfee Network Security Platform</a:t>
            </a:r>
          </a:p>
          <a:p>
            <a:pPr marL="263776" indent="-263776">
              <a:buFont typeface="Arial" panose="020B0604020202020204" pitchFamily="34" charset="0"/>
              <a:buChar char="•"/>
            </a:pPr>
            <a:r>
              <a:rPr lang="en-US" sz="1200" dirty="0">
                <a:solidFill>
                  <a:srgbClr val="000000"/>
                </a:solidFill>
              </a:rPr>
              <a:t>Malware Detection System – McAfee Advanced Threat Defense Platform</a:t>
            </a:r>
          </a:p>
          <a:p>
            <a:pPr marL="263776" indent="-263776">
              <a:buFont typeface="Arial" panose="020B0604020202020204" pitchFamily="34" charset="0"/>
              <a:buChar char="•"/>
            </a:pPr>
            <a:r>
              <a:rPr lang="en-US" sz="1200" dirty="0">
                <a:solidFill>
                  <a:srgbClr val="000000"/>
                </a:solidFill>
              </a:rPr>
              <a:t>Firewall – Fortigate Next Gen</a:t>
            </a:r>
          </a:p>
          <a:p>
            <a:pPr marL="263776" indent="-263776">
              <a:buFont typeface="Arial" panose="020B0604020202020204" pitchFamily="34" charset="0"/>
              <a:buChar char="•"/>
            </a:pPr>
            <a:r>
              <a:rPr lang="en-US" sz="1200" dirty="0">
                <a:solidFill>
                  <a:srgbClr val="000000"/>
                </a:solidFill>
              </a:rPr>
              <a:t>Web Application Firewall – Fortigate Next Gen</a:t>
            </a:r>
          </a:p>
          <a:p>
            <a:pPr marL="263776" indent="-263776">
              <a:buFont typeface="Arial" panose="020B0604020202020204" pitchFamily="34" charset="0"/>
              <a:buChar char="•"/>
            </a:pPr>
            <a:endParaRPr lang="en-US" sz="1200" dirty="0">
              <a:solidFill>
                <a:srgbClr val="000000"/>
              </a:solidFill>
            </a:endParaRPr>
          </a:p>
          <a:p>
            <a:pPr marL="263776" indent="-263776">
              <a:buFont typeface="Arial" panose="020B0604020202020204" pitchFamily="34" charset="0"/>
              <a:buChar char="•"/>
            </a:pPr>
            <a:r>
              <a:rPr lang="en-US" sz="1200" dirty="0">
                <a:solidFill>
                  <a:srgbClr val="000000"/>
                </a:solidFill>
              </a:rPr>
              <a:t>Non Standard can be requested via RFS</a:t>
            </a:r>
            <a:endParaRPr lang="en-US" dirty="0"/>
          </a:p>
        </p:txBody>
      </p:sp>
      <p:sp>
        <p:nvSpPr>
          <p:cNvPr id="4" name="Slide Number Placeholder 3"/>
          <p:cNvSpPr>
            <a:spLocks noGrp="1"/>
          </p:cNvSpPr>
          <p:nvPr>
            <p:ph type="sldNum" sz="quarter" idx="5"/>
          </p:nvPr>
        </p:nvSpPr>
        <p:spPr/>
        <p:txBody>
          <a:bodyPr/>
          <a:lstStyle/>
          <a:p>
            <a:fld id="{A570317B-E098-774B-BF89-EF437D4A0BB6}" type="slidenum">
              <a:rPr lang="en-US" smtClean="0"/>
              <a:t>21</a:t>
            </a:fld>
            <a:endParaRPr lang="en-US" dirty="0"/>
          </a:p>
        </p:txBody>
      </p:sp>
    </p:spTree>
    <p:extLst>
      <p:ext uri="{BB962C8B-B14F-4D97-AF65-F5344CB8AC3E}">
        <p14:creationId xmlns:p14="http://schemas.microsoft.com/office/powerpoint/2010/main" val="2796146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jen</a:t>
            </a:r>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26</a:t>
            </a:fld>
            <a:endParaRPr lang="en-US"/>
          </a:p>
        </p:txBody>
      </p:sp>
    </p:spTree>
    <p:extLst>
      <p:ext uri="{BB962C8B-B14F-4D97-AF65-F5344CB8AC3E}">
        <p14:creationId xmlns:p14="http://schemas.microsoft.com/office/powerpoint/2010/main" val="1650785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2FAC74-0515-41D6-A691-516E4FB3658B}" type="slidenum">
              <a:rPr lang="en-US" smtClean="0"/>
              <a:t>27</a:t>
            </a:fld>
            <a:endParaRPr lang="en-US"/>
          </a:p>
        </p:txBody>
      </p:sp>
    </p:spTree>
    <p:extLst>
      <p:ext uri="{BB962C8B-B14F-4D97-AF65-F5344CB8AC3E}">
        <p14:creationId xmlns:p14="http://schemas.microsoft.com/office/powerpoint/2010/main" val="367797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Erin </a:t>
            </a:r>
          </a:p>
        </p:txBody>
      </p:sp>
      <p:sp>
        <p:nvSpPr>
          <p:cNvPr id="4" name="Slide Number Placeholder 3"/>
          <p:cNvSpPr>
            <a:spLocks noGrp="1"/>
          </p:cNvSpPr>
          <p:nvPr>
            <p:ph type="sldNum" sz="quarter" idx="10"/>
          </p:nvPr>
        </p:nvSpPr>
        <p:spPr/>
        <p:txBody>
          <a:bodyPr/>
          <a:lstStyle/>
          <a:p>
            <a:fld id="{832FAC74-0515-41D6-A691-516E4FB3658B}" type="slidenum">
              <a:rPr lang="en-US" smtClean="0"/>
              <a:t>28</a:t>
            </a:fld>
            <a:endParaRPr lang="en-US"/>
          </a:p>
        </p:txBody>
      </p:sp>
    </p:spTree>
    <p:extLst>
      <p:ext uri="{BB962C8B-B14F-4D97-AF65-F5344CB8AC3E}">
        <p14:creationId xmlns:p14="http://schemas.microsoft.com/office/powerpoint/2010/main" val="35066666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6.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9.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Master" Target="../slideMasters/slideMaster1.xml"/><Relationship Id="rId4"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7B3AE1F-C2F1-5845-AC74-954D77C663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594587E5-E284-5E46-83E9-383048840572}"/>
              </a:ext>
            </a:extLst>
          </p:cNvPr>
          <p:cNvSpPr>
            <a:spLocks noGrp="1"/>
          </p:cNvSpPr>
          <p:nvPr>
            <p:ph type="ctrTitle"/>
          </p:nvPr>
        </p:nvSpPr>
        <p:spPr>
          <a:xfrm>
            <a:off x="246913" y="4687194"/>
            <a:ext cx="10186416" cy="1416622"/>
          </a:xfrm>
        </p:spPr>
        <p:txBody>
          <a:bodyPr anchor="b">
            <a:normAutofit/>
          </a:bodyPr>
          <a:lstStyle>
            <a:lvl1pPr algn="l">
              <a:defRPr sz="4800" b="0">
                <a:solidFill>
                  <a:schemeClr val="bg1"/>
                </a:solidFill>
              </a:defRPr>
            </a:lvl1pPr>
          </a:lstStyle>
          <a:p>
            <a:r>
              <a:rPr lang="en-US" dirty="0"/>
              <a:t>Click to edit Master title style</a:t>
            </a:r>
          </a:p>
        </p:txBody>
      </p:sp>
      <p:sp>
        <p:nvSpPr>
          <p:cNvPr id="7" name="Subtitle 2">
            <a:extLst>
              <a:ext uri="{FF2B5EF4-FFF2-40B4-BE49-F238E27FC236}">
                <a16:creationId xmlns:a16="http://schemas.microsoft.com/office/drawing/2014/main" id="{32360C17-33AA-B24D-9875-109613EA5767}"/>
              </a:ext>
            </a:extLst>
          </p:cNvPr>
          <p:cNvSpPr>
            <a:spLocks noGrp="1"/>
          </p:cNvSpPr>
          <p:nvPr>
            <p:ph type="subTitle" idx="1"/>
          </p:nvPr>
        </p:nvSpPr>
        <p:spPr>
          <a:xfrm>
            <a:off x="246913" y="6112146"/>
            <a:ext cx="10186416" cy="1655762"/>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91636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3A88D-3C4A-3442-BBB0-4A8AFAA38FE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55820C6-DF6D-E045-AAD4-AC0E1551BB7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6290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DBA666-F6A9-1C4D-A057-13BD24318B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2FF127-7EF1-524B-B643-8590DC1E5F5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0620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A54DFA-0194-8741-80AF-02E39083B5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394"/>
          <a:stretch/>
        </p:blipFill>
        <p:spPr>
          <a:xfrm>
            <a:off x="-2526" y="4103649"/>
            <a:ext cx="12194526" cy="2754351"/>
          </a:xfrm>
          <a:prstGeom prst="rect">
            <a:avLst/>
          </a:prstGeom>
        </p:spPr>
      </p:pic>
      <p:pic>
        <p:nvPicPr>
          <p:cNvPr id="5" name="Picture 4">
            <a:extLst>
              <a:ext uri="{FF2B5EF4-FFF2-40B4-BE49-F238E27FC236}">
                <a16:creationId xmlns:a16="http://schemas.microsoft.com/office/drawing/2014/main" id="{24BB219B-49B5-AC41-988A-48B1C1FA89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03551" y="456960"/>
            <a:ext cx="2102579" cy="2070231"/>
          </a:xfrm>
          <a:prstGeom prst="rect">
            <a:avLst/>
          </a:prstGeom>
        </p:spPr>
      </p:pic>
      <p:sp>
        <p:nvSpPr>
          <p:cNvPr id="16" name="Rectangle 15">
            <a:extLst>
              <a:ext uri="{FF2B5EF4-FFF2-40B4-BE49-F238E27FC236}">
                <a16:creationId xmlns:a16="http://schemas.microsoft.com/office/drawing/2014/main" id="{F2E95C42-2BCE-0648-8CD4-81E363AC2B55}"/>
              </a:ext>
            </a:extLst>
          </p:cNvPr>
          <p:cNvSpPr/>
          <p:nvPr userDrawn="1"/>
        </p:nvSpPr>
        <p:spPr>
          <a:xfrm>
            <a:off x="-2526" y="3962897"/>
            <a:ext cx="12194526" cy="1895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1908E0C-875A-454D-BD32-AEC12B0CFA6A}"/>
              </a:ext>
            </a:extLst>
          </p:cNvPr>
          <p:cNvSpPr/>
          <p:nvPr userDrawn="1"/>
        </p:nvSpPr>
        <p:spPr>
          <a:xfrm>
            <a:off x="10995102" y="88667"/>
            <a:ext cx="1070518" cy="1204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AC8131BE-7F64-7B4B-88A4-1E6354FAC22B}"/>
              </a:ext>
            </a:extLst>
          </p:cNvPr>
          <p:cNvSpPr/>
          <p:nvPr userDrawn="1">
            <p:custDataLst>
              <p:tags r:id="rId1"/>
            </p:custDataLst>
          </p:nvPr>
        </p:nvSpPr>
        <p:spPr>
          <a:xfrm>
            <a:off x="672320" y="2721137"/>
            <a:ext cx="3165086" cy="553998"/>
          </a:xfrm>
          <a:prstGeom prst="rect">
            <a:avLst/>
          </a:prstGeom>
        </p:spPr>
        <p:txBody>
          <a:bodyPr wrap="square" lIns="0" tIns="0" rIns="0" bIns="0">
            <a:spAutoFit/>
          </a:bodyPr>
          <a:lstStyle/>
          <a:p>
            <a:pPr>
              <a:spcAft>
                <a:spcPts val="600"/>
              </a:spcAft>
            </a:pPr>
            <a:r>
              <a:rPr lang="en-GB" sz="3600" b="0" dirty="0">
                <a:solidFill>
                  <a:schemeClr val="accent2"/>
                </a:solidFill>
                <a:latin typeface="Verdana" panose="020B0604030504040204" pitchFamily="34" charset="0"/>
                <a:ea typeface="Verdana" panose="020B0604030504040204" pitchFamily="34" charset="0"/>
                <a:cs typeface="Verdana" panose="020B0604030504040204" pitchFamily="34" charset="0"/>
              </a:rPr>
              <a:t>Contact Us</a:t>
            </a:r>
            <a:endParaRPr lang="en-GB" sz="3600" b="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41183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A51DC7A-4694-874B-8DED-75A82FFDAF0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6" name="Rectangle 5">
            <a:extLst>
              <a:ext uri="{FF2B5EF4-FFF2-40B4-BE49-F238E27FC236}">
                <a16:creationId xmlns:a16="http://schemas.microsoft.com/office/drawing/2014/main" id="{3DA504EE-4BFD-2644-8290-6DA537E6E695}"/>
              </a:ext>
            </a:extLst>
          </p:cNvPr>
          <p:cNvSpPr/>
          <p:nvPr userDrawn="1"/>
        </p:nvSpPr>
        <p:spPr>
          <a:xfrm>
            <a:off x="6484036" y="854292"/>
            <a:ext cx="5106603" cy="1542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lnSpc>
                <a:spcPct val="100000"/>
              </a:lnSpc>
            </a:pPr>
            <a:r>
              <a:rPr lang="en-US" sz="1550" b="0" i="0" kern="1200" dirty="0">
                <a:solidFill>
                  <a:schemeClr val="accent1"/>
                </a:solidFill>
                <a:effectLst/>
                <a:latin typeface="Verdana" panose="020B0604030504040204" pitchFamily="34" charset="0"/>
                <a:ea typeface="Verdana" panose="020B0604030504040204" pitchFamily="34" charset="0"/>
                <a:cs typeface="Verdana" panose="020B0604030504040204" pitchFamily="34" charset="0"/>
              </a:rPr>
              <a:t>DIR’s Shared Technology Services program provides government and higher education organizations with access to managed IT as a service, allowing customers to focus resources on supporting their mission and business functions rather than directly managing IT services. </a:t>
            </a:r>
          </a:p>
        </p:txBody>
      </p:sp>
      <p:sp>
        <p:nvSpPr>
          <p:cNvPr id="7" name="Rectangle 6">
            <a:extLst>
              <a:ext uri="{FF2B5EF4-FFF2-40B4-BE49-F238E27FC236}">
                <a16:creationId xmlns:a16="http://schemas.microsoft.com/office/drawing/2014/main" id="{90C0B027-D69B-1E4D-BDE5-CD5879AE023E}"/>
              </a:ext>
            </a:extLst>
          </p:cNvPr>
          <p:cNvSpPr/>
          <p:nvPr userDrawn="1"/>
        </p:nvSpPr>
        <p:spPr>
          <a:xfrm>
            <a:off x="6484033" y="487385"/>
            <a:ext cx="5314347" cy="2349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nSpc>
                <a:spcPts val="2000"/>
              </a:lnSpc>
            </a:pPr>
            <a:r>
              <a:rPr lang="en-US" sz="1600" b="1" dirty="0">
                <a:solidFill>
                  <a:schemeClr val="accent1"/>
                </a:solidFill>
                <a:latin typeface="Verdana" panose="020B0604030504040204" pitchFamily="34" charset="0"/>
                <a:ea typeface="Verdana" panose="020B0604030504040204" pitchFamily="34" charset="0"/>
                <a:cs typeface="Verdana" panose="020B0604030504040204" pitchFamily="34" charset="0"/>
              </a:rPr>
              <a:t>About DIR Shared Technology Services (STS)</a:t>
            </a:r>
          </a:p>
        </p:txBody>
      </p:sp>
      <p:pic>
        <p:nvPicPr>
          <p:cNvPr id="11" name="Picture 10">
            <a:extLst>
              <a:ext uri="{FF2B5EF4-FFF2-40B4-BE49-F238E27FC236}">
                <a16:creationId xmlns:a16="http://schemas.microsoft.com/office/drawing/2014/main" id="{E76126B8-D694-4E4F-BB33-4E91692DA591}"/>
              </a:ext>
            </a:extLst>
          </p:cNvPr>
          <p:cNvPicPr>
            <a:picLocks noChangeAspect="1"/>
          </p:cNvPicPr>
          <p:nvPr userDrawn="1"/>
        </p:nvPicPr>
        <p:blipFill>
          <a:blip r:embed="rId3"/>
          <a:stretch>
            <a:fillRect/>
          </a:stretch>
        </p:blipFill>
        <p:spPr>
          <a:xfrm>
            <a:off x="4777383" y="462671"/>
            <a:ext cx="1440976" cy="1418920"/>
          </a:xfrm>
          <a:prstGeom prst="rect">
            <a:avLst/>
          </a:prstGeom>
        </p:spPr>
      </p:pic>
    </p:spTree>
    <p:extLst>
      <p:ext uri="{BB962C8B-B14F-4D97-AF65-F5344CB8AC3E}">
        <p14:creationId xmlns:p14="http://schemas.microsoft.com/office/powerpoint/2010/main" val="379215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Master">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nvPr>
        </p:nvGraphicFramePr>
        <p:xfrm>
          <a:off x="2" y="3"/>
          <a:ext cx="180999" cy="143985"/>
        </p:xfrm>
        <a:graphic>
          <a:graphicData uri="http://schemas.openxmlformats.org/presentationml/2006/ole">
            <mc:AlternateContent xmlns:mc="http://schemas.openxmlformats.org/markup-compatibility/2006">
              <mc:Choice xmlns:v="urn:schemas-microsoft-com:vml" Requires="v">
                <p:oleObj spid="_x0000_s1026" name="think-cell Slide" r:id="rId6" imgW="360" imgH="360" progId="">
                  <p:embed/>
                </p:oleObj>
              </mc:Choice>
              <mc:Fallback>
                <p:oleObj name="think-cell Slide" r:id="rId6" imgW="360" imgH="360" progId="">
                  <p:embed/>
                  <p:pic>
                    <p:nvPicPr>
                      <p:cNvPr id="4" name="Object 3"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 y="3"/>
                        <a:ext cx="180999" cy="1439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custDataLst>
              <p:tags r:id="rId3"/>
            </p:custDataLst>
          </p:nvPr>
        </p:nvSpPr>
        <p:spPr/>
        <p:txBody>
          <a:bodyPr/>
          <a:lstStyle>
            <a:lvl1pPr>
              <a:defRPr/>
            </a:lvl1pPr>
          </a:lstStyle>
          <a:p>
            <a:r>
              <a:rPr lang="en-US" noProof="0" dirty="0"/>
              <a:t>Click to edit Master title style</a:t>
            </a:r>
            <a:endParaRPr lang="en-US" dirty="0"/>
          </a:p>
        </p:txBody>
      </p:sp>
      <p:sp>
        <p:nvSpPr>
          <p:cNvPr id="3" name="Content Placeholder 2"/>
          <p:cNvSpPr>
            <a:spLocks noGrp="1"/>
          </p:cNvSpPr>
          <p:nvPr>
            <p:ph idx="1"/>
            <p:custDataLst>
              <p:tags r:id="rId4"/>
            </p:custDataLst>
          </p:nvPr>
        </p:nvSpPr>
        <p:spPr>
          <a:xfrm>
            <a:off x="420079" y="1495427"/>
            <a:ext cx="11351847" cy="4772025"/>
          </a:xfrm>
        </p:spPr>
        <p:txBody>
          <a:bodyPr/>
          <a:lstStyle>
            <a:lvl1pPr>
              <a:defRPr b="1"/>
            </a:lvl1pPr>
            <a:lvl2pPr marL="422041" indent="-211021">
              <a:defRPr/>
            </a:lvl2pPr>
            <a:lvl3pPr marL="633062" indent="-211021">
              <a:defRPr/>
            </a:lvl3pPr>
            <a:lvl4pPr>
              <a:defRPr/>
            </a:lvl4pPr>
            <a:lvl5pPr>
              <a:buNone/>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Tree>
    <p:extLst>
      <p:ext uri="{BB962C8B-B14F-4D97-AF65-F5344CB8AC3E}">
        <p14:creationId xmlns:p14="http://schemas.microsoft.com/office/powerpoint/2010/main" val="3147857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0305BF-8348-694F-8979-99C036D2AED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488558" cy="6858000"/>
          </a:xfrm>
          <a:prstGeom prst="rect">
            <a:avLst/>
          </a:prstGeom>
        </p:spPr>
      </p:pic>
      <p:sp>
        <p:nvSpPr>
          <p:cNvPr id="35" name="Rectangle 34">
            <a:extLst>
              <a:ext uri="{FF2B5EF4-FFF2-40B4-BE49-F238E27FC236}">
                <a16:creationId xmlns:a16="http://schemas.microsoft.com/office/drawing/2014/main" id="{2B8044BB-BD8C-7445-8B1A-A904675EE1EA}"/>
              </a:ext>
            </a:extLst>
          </p:cNvPr>
          <p:cNvSpPr/>
          <p:nvPr userDrawn="1"/>
        </p:nvSpPr>
        <p:spPr>
          <a:xfrm>
            <a:off x="0" y="1"/>
            <a:ext cx="1488558"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P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solidFill>
                <a:schemeClr val="tx1"/>
              </a:solidFill>
            </a:endParaRPr>
          </a:p>
        </p:txBody>
      </p:sp>
      <p:sp>
        <p:nvSpPr>
          <p:cNvPr id="36" name="Text Placeholder 13">
            <a:extLst>
              <a:ext uri="{FF2B5EF4-FFF2-40B4-BE49-F238E27FC236}">
                <a16:creationId xmlns:a16="http://schemas.microsoft.com/office/drawing/2014/main" id="{5F096193-F797-A543-AE0C-5BABECB347BD}"/>
              </a:ext>
            </a:extLst>
          </p:cNvPr>
          <p:cNvSpPr>
            <a:spLocks noGrp="1"/>
          </p:cNvSpPr>
          <p:nvPr>
            <p:ph type="body" sz="quarter" idx="13" hasCustomPrompt="1"/>
          </p:nvPr>
        </p:nvSpPr>
        <p:spPr>
          <a:xfrm>
            <a:off x="1579034" y="-276522"/>
            <a:ext cx="3080991" cy="1079500"/>
          </a:xfrm>
        </p:spPr>
        <p:txBody>
          <a:bodyPr anchor="b">
            <a:normAutofit/>
          </a:bodyPr>
          <a:lstStyle>
            <a:lvl1pPr marL="0" indent="0" algn="l">
              <a:lnSpc>
                <a:spcPts val="3000"/>
              </a:lnSpc>
              <a:buNone/>
              <a:defRPr sz="4000" b="0">
                <a:solidFill>
                  <a:schemeClr val="accent2"/>
                </a:solidFill>
              </a:defRPr>
            </a:lvl1pPr>
          </a:lstStyle>
          <a:p>
            <a:pPr lvl="0"/>
            <a:r>
              <a:rPr lang="en-US" dirty="0"/>
              <a:t>Agenda</a:t>
            </a:r>
          </a:p>
        </p:txBody>
      </p:sp>
      <p:pic>
        <p:nvPicPr>
          <p:cNvPr id="58" name="Picture 57">
            <a:extLst>
              <a:ext uri="{FF2B5EF4-FFF2-40B4-BE49-F238E27FC236}">
                <a16:creationId xmlns:a16="http://schemas.microsoft.com/office/drawing/2014/main" id="{C5740DF4-AB00-E640-B885-F336A6C7089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37394" y="180413"/>
            <a:ext cx="697032" cy="686363"/>
          </a:xfrm>
          <a:prstGeom prst="rect">
            <a:avLst/>
          </a:prstGeom>
        </p:spPr>
      </p:pic>
    </p:spTree>
    <p:extLst>
      <p:ext uri="{BB962C8B-B14F-4D97-AF65-F5344CB8AC3E}">
        <p14:creationId xmlns:p14="http://schemas.microsoft.com/office/powerpoint/2010/main" val="3854969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1">
    <p:bg>
      <p:bgPr>
        <a:solidFill>
          <a:srgbClr val="F3F4F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B2F7FD-9D97-5544-AA92-06003DF1348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9" name="Rectangle 8">
            <a:extLst>
              <a:ext uri="{FF2B5EF4-FFF2-40B4-BE49-F238E27FC236}">
                <a16:creationId xmlns:a16="http://schemas.microsoft.com/office/drawing/2014/main" id="{E51D4218-9D29-8740-BF54-43EA454C756E}"/>
              </a:ext>
            </a:extLst>
          </p:cNvPr>
          <p:cNvSpPr/>
          <p:nvPr userDrawn="1"/>
        </p:nvSpPr>
        <p:spPr>
          <a:xfrm>
            <a:off x="-2" y="0"/>
            <a:ext cx="12192002"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P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solidFill>
                <a:schemeClr val="tx1"/>
              </a:solidFill>
            </a:endParaRPr>
          </a:p>
        </p:txBody>
      </p:sp>
      <p:sp>
        <p:nvSpPr>
          <p:cNvPr id="2" name="Title 1">
            <a:extLst>
              <a:ext uri="{FF2B5EF4-FFF2-40B4-BE49-F238E27FC236}">
                <a16:creationId xmlns:a16="http://schemas.microsoft.com/office/drawing/2014/main" id="{8B2956CE-5029-5440-B7D5-5B0AE8B4F34D}"/>
              </a:ext>
            </a:extLst>
          </p:cNvPr>
          <p:cNvSpPr>
            <a:spLocks noGrp="1"/>
          </p:cNvSpPr>
          <p:nvPr>
            <p:ph type="title" hasCustomPrompt="1"/>
          </p:nvPr>
        </p:nvSpPr>
        <p:spPr>
          <a:xfrm>
            <a:off x="294468" y="286719"/>
            <a:ext cx="11052982" cy="1710528"/>
          </a:xfrm>
        </p:spPr>
        <p:txBody>
          <a:bodyPr anchor="b">
            <a:normAutofit/>
          </a:bodyPr>
          <a:lstStyle>
            <a:lvl1pPr>
              <a:defRPr sz="4800">
                <a:solidFill>
                  <a:schemeClr val="bg1"/>
                </a:solidFill>
              </a:defRPr>
            </a:lvl1pPr>
          </a:lstStyle>
          <a:p>
            <a:r>
              <a:rPr lang="en-US" dirty="0"/>
              <a:t>Click to edit Transition</a:t>
            </a:r>
          </a:p>
        </p:txBody>
      </p:sp>
      <p:sp>
        <p:nvSpPr>
          <p:cNvPr id="3" name="Text Placeholder 2">
            <a:extLst>
              <a:ext uri="{FF2B5EF4-FFF2-40B4-BE49-F238E27FC236}">
                <a16:creationId xmlns:a16="http://schemas.microsoft.com/office/drawing/2014/main" id="{E4B8D731-C412-DC46-ACE5-7281115A9F94}"/>
              </a:ext>
            </a:extLst>
          </p:cNvPr>
          <p:cNvSpPr>
            <a:spLocks noGrp="1"/>
          </p:cNvSpPr>
          <p:nvPr>
            <p:ph type="body" idx="1"/>
          </p:nvPr>
        </p:nvSpPr>
        <p:spPr>
          <a:xfrm>
            <a:off x="294468" y="2218651"/>
            <a:ext cx="11052982" cy="503237"/>
          </a:xfrm>
        </p:spPr>
        <p:txBody>
          <a:bodyPr>
            <a:normAutofit/>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3934083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89713AB7-44F6-4146-AB38-C46E9765BB3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37394" y="180413"/>
            <a:ext cx="697032" cy="686363"/>
          </a:xfrm>
          <a:prstGeom prst="rect">
            <a:avLst/>
          </a:prstGeom>
        </p:spPr>
      </p:pic>
      <p:sp>
        <p:nvSpPr>
          <p:cNvPr id="2" name="Title 1">
            <a:extLst>
              <a:ext uri="{FF2B5EF4-FFF2-40B4-BE49-F238E27FC236}">
                <a16:creationId xmlns:a16="http://schemas.microsoft.com/office/drawing/2014/main" id="{4208D505-E53D-8C4C-BD8F-0218D01AD174}"/>
              </a:ext>
            </a:extLst>
          </p:cNvPr>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0A785DCF-D7FD-F149-9FAD-5FF76CFBDFFC}"/>
              </a:ext>
            </a:extLst>
          </p:cNvPr>
          <p:cNvSpPr>
            <a:spLocks noGrp="1"/>
          </p:cNvSpPr>
          <p:nvPr>
            <p:ph type="body" idx="1"/>
          </p:nvPr>
        </p:nvSpPr>
        <p:spPr>
          <a:xfrm>
            <a:off x="839788" y="1681163"/>
            <a:ext cx="10514012" cy="823912"/>
          </a:xfrm>
        </p:spPr>
        <p:txBody>
          <a:bodyPr anchor="b">
            <a:normAutofit/>
          </a:bodyPr>
          <a:lstStyle>
            <a:lvl1pPr marL="0" indent="0">
              <a:buNone/>
              <a:defRPr sz="28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451E4340-5699-5C4C-879E-86D073519F83}"/>
              </a:ext>
            </a:extLst>
          </p:cNvPr>
          <p:cNvSpPr>
            <a:spLocks noGrp="1"/>
          </p:cNvSpPr>
          <p:nvPr>
            <p:ph sz="half" idx="2"/>
          </p:nvPr>
        </p:nvSpPr>
        <p:spPr>
          <a:xfrm>
            <a:off x="839788" y="2505075"/>
            <a:ext cx="10514012"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Slide Number Placeholder 8">
            <a:extLst>
              <a:ext uri="{FF2B5EF4-FFF2-40B4-BE49-F238E27FC236}">
                <a16:creationId xmlns:a16="http://schemas.microsoft.com/office/drawing/2014/main" id="{9DB9DCFA-3AA5-F343-BC41-0A30DAE1EE26}"/>
              </a:ext>
            </a:extLst>
          </p:cNvPr>
          <p:cNvSpPr>
            <a:spLocks noGrp="1"/>
          </p:cNvSpPr>
          <p:nvPr>
            <p:ph type="sldNum" sz="quarter" idx="12"/>
          </p:nvPr>
        </p:nvSpPr>
        <p:spPr>
          <a:xfrm>
            <a:off x="8465633" y="6350944"/>
            <a:ext cx="3399263" cy="365125"/>
          </a:xfrm>
        </p:spPr>
        <p:txBody>
          <a:bodyPr/>
          <a:lstStyle/>
          <a:p>
            <a:fld id="{9C71D2DC-F55D-BC4A-93DB-6650133F069A}" type="slidenum">
              <a:rPr lang="en-US" smtClean="0"/>
              <a:t>‹#›</a:t>
            </a:fld>
            <a:endParaRPr lang="en-US" dirty="0"/>
          </a:p>
        </p:txBody>
      </p:sp>
    </p:spTree>
    <p:extLst>
      <p:ext uri="{BB962C8B-B14F-4D97-AF65-F5344CB8AC3E}">
        <p14:creationId xmlns:p14="http://schemas.microsoft.com/office/powerpoint/2010/main" val="1117568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8D505-E53D-8C4C-BD8F-0218D01AD17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785DCF-D7FD-F149-9FAD-5FF76CFBDFFC}"/>
              </a:ext>
            </a:extLst>
          </p:cNvPr>
          <p:cNvSpPr>
            <a:spLocks noGrp="1"/>
          </p:cNvSpPr>
          <p:nvPr>
            <p:ph type="body" idx="1"/>
          </p:nvPr>
        </p:nvSpPr>
        <p:spPr>
          <a:xfrm>
            <a:off x="839788" y="1681163"/>
            <a:ext cx="5157787" cy="823912"/>
          </a:xfrm>
        </p:spPr>
        <p:txBody>
          <a:bodyPr anchor="b">
            <a:normAutofit/>
          </a:bodyPr>
          <a:lstStyle>
            <a:lvl1pPr marL="0" indent="0">
              <a:buNone/>
              <a:defRPr sz="28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451E4340-5699-5C4C-879E-86D073519F83}"/>
              </a:ext>
            </a:extLst>
          </p:cNvPr>
          <p:cNvSpPr>
            <a:spLocks noGrp="1"/>
          </p:cNvSpPr>
          <p:nvPr>
            <p:ph sz="half" idx="2"/>
          </p:nvPr>
        </p:nvSpPr>
        <p:spPr>
          <a:xfrm>
            <a:off x="839788" y="2505075"/>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416348AB-80C6-1B4C-88D4-B55D94F4DBF1}"/>
              </a:ext>
            </a:extLst>
          </p:cNvPr>
          <p:cNvSpPr>
            <a:spLocks noGrp="1"/>
          </p:cNvSpPr>
          <p:nvPr>
            <p:ph type="body" sz="quarter" idx="3"/>
          </p:nvPr>
        </p:nvSpPr>
        <p:spPr>
          <a:xfrm>
            <a:off x="6172200" y="1681163"/>
            <a:ext cx="5183188" cy="823912"/>
          </a:xfrm>
        </p:spPr>
        <p:txBody>
          <a:bodyPr anchor="b">
            <a:normAutofit/>
          </a:bodyPr>
          <a:lstStyle>
            <a:lvl1pPr marL="0" indent="0">
              <a:buNone/>
              <a:defRPr sz="28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a:extLst>
              <a:ext uri="{FF2B5EF4-FFF2-40B4-BE49-F238E27FC236}">
                <a16:creationId xmlns:a16="http://schemas.microsoft.com/office/drawing/2014/main" id="{968CA3A0-3948-8E42-9262-942C8CE429EE}"/>
              </a:ext>
            </a:extLst>
          </p:cNvPr>
          <p:cNvSpPr>
            <a:spLocks noGrp="1"/>
          </p:cNvSpPr>
          <p:nvPr>
            <p:ph sz="quarter" idx="4"/>
          </p:nvPr>
        </p:nvSpPr>
        <p:spPr>
          <a:xfrm>
            <a:off x="6172200" y="2505075"/>
            <a:ext cx="5183188"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8243DCF7-A0BC-E54E-8FC9-8B46AA307057}"/>
              </a:ext>
            </a:extLst>
          </p:cNvPr>
          <p:cNvSpPr>
            <a:spLocks noGrp="1"/>
          </p:cNvSpPr>
          <p:nvPr>
            <p:ph type="sldNum" sz="quarter" idx="12"/>
          </p:nvPr>
        </p:nvSpPr>
        <p:spPr/>
        <p:txBody>
          <a:bodyPr/>
          <a:lstStyle/>
          <a:p>
            <a:fld id="{9C71D2DC-F55D-BC4A-93DB-6650133F069A}" type="slidenum">
              <a:rPr lang="en-US" smtClean="0"/>
              <a:t>‹#›</a:t>
            </a:fld>
            <a:endParaRPr lang="en-US" dirty="0"/>
          </a:p>
        </p:txBody>
      </p:sp>
    </p:spTree>
    <p:extLst>
      <p:ext uri="{BB962C8B-B14F-4D97-AF65-F5344CB8AC3E}">
        <p14:creationId xmlns:p14="http://schemas.microsoft.com/office/powerpoint/2010/main" val="154709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6BAC0-3C93-5D47-B30F-9EF7B42D8EB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23928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337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F2D4D-5305-7B47-AECE-7A265C5A5B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BFAF78B-0ECB-BE46-A1D8-915E1A293E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0E066C3-6BC9-4E46-955A-07182AA176FB}"/>
              </a:ext>
            </a:extLst>
          </p:cNvPr>
          <p:cNvSpPr>
            <a:spLocks noGrp="1"/>
          </p:cNvSpPr>
          <p:nvPr>
            <p:ph type="body" sz="half" idx="2"/>
          </p:nvPr>
        </p:nvSpPr>
        <p:spPr>
          <a:xfrm>
            <a:off x="839788" y="2057400"/>
            <a:ext cx="3932237" cy="3811588"/>
          </a:xfrm>
        </p:spPr>
        <p:txBody>
          <a:bodyPr/>
          <a:lstStyle>
            <a:lvl1pPr marL="0" indent="0">
              <a:buNone/>
              <a:defRPr sz="1600">
                <a:solidFill>
                  <a:srgbClr val="12ABDB"/>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Tree>
    <p:extLst>
      <p:ext uri="{BB962C8B-B14F-4D97-AF65-F5344CB8AC3E}">
        <p14:creationId xmlns:p14="http://schemas.microsoft.com/office/powerpoint/2010/main" val="3635383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3E9CB-1E92-924C-BA07-F2CD263E91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08D3D8-791C-554F-8192-8C9E6EFCE9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E291AA3-C1FD-5B40-82A3-BE5BDCF09760}"/>
              </a:ext>
            </a:extLst>
          </p:cNvPr>
          <p:cNvSpPr>
            <a:spLocks noGrp="1"/>
          </p:cNvSpPr>
          <p:nvPr>
            <p:ph type="body" sz="half" idx="2"/>
          </p:nvPr>
        </p:nvSpPr>
        <p:spPr>
          <a:xfrm>
            <a:off x="839788" y="2057400"/>
            <a:ext cx="3932237" cy="3811588"/>
          </a:xfrm>
        </p:spPr>
        <p:txBody>
          <a:bodyPr/>
          <a:lstStyle>
            <a:lvl1pPr marL="0" indent="0">
              <a:buNone/>
              <a:defRPr sz="1600">
                <a:solidFill>
                  <a:srgbClr val="12ABDB"/>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Tree>
    <p:extLst>
      <p:ext uri="{BB962C8B-B14F-4D97-AF65-F5344CB8AC3E}">
        <p14:creationId xmlns:p14="http://schemas.microsoft.com/office/powerpoint/2010/main" val="1743909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3B0DD1-C45A-B24E-8F88-6C8849B728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A6D9708-1866-5D4D-BBA4-BDF3A69FA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184DD4A-3202-424E-A364-8D92948B93C3}"/>
              </a:ext>
            </a:extLst>
          </p:cNvPr>
          <p:cNvSpPr>
            <a:spLocks noGrp="1"/>
          </p:cNvSpPr>
          <p:nvPr>
            <p:ph type="sldNum" sz="quarter" idx="4"/>
          </p:nvPr>
        </p:nvSpPr>
        <p:spPr>
          <a:xfrm>
            <a:off x="8510237" y="6118901"/>
            <a:ext cx="3399263" cy="365125"/>
          </a:xfrm>
          <a:prstGeom prst="rect">
            <a:avLst/>
          </a:prstGeom>
        </p:spPr>
        <p:txBody>
          <a:bodyPr vert="horz" lIns="91440" tIns="45720" rIns="91440" bIns="45720" rtlCol="0" anchor="ctr"/>
          <a:lstStyle>
            <a:lvl1pPr algn="r">
              <a:defRPr sz="1050">
                <a:solidFill>
                  <a:srgbClr val="1E5B9A"/>
                </a:solidFill>
                <a:latin typeface="Verdana" panose="020B0604030504040204" pitchFamily="34" charset="0"/>
                <a:ea typeface="Verdana" panose="020B0604030504040204" pitchFamily="34" charset="0"/>
                <a:cs typeface="Verdana" panose="020B0604030504040204" pitchFamily="34" charset="0"/>
              </a:defRPr>
            </a:lvl1pPr>
          </a:lstStyle>
          <a:p>
            <a:fld id="{4AAA9C71-85C9-2048-B41E-A5F86CEEA980}" type="slidenum">
              <a:rPr lang="en-US" smtClean="0"/>
              <a:pPr/>
              <a:t>‹#›</a:t>
            </a:fld>
            <a:endParaRPr lang="en-US" dirty="0"/>
          </a:p>
        </p:txBody>
      </p:sp>
      <p:pic>
        <p:nvPicPr>
          <p:cNvPr id="7" name="Picture 6">
            <a:extLst>
              <a:ext uri="{FF2B5EF4-FFF2-40B4-BE49-F238E27FC236}">
                <a16:creationId xmlns:a16="http://schemas.microsoft.com/office/drawing/2014/main" id="{5D69AD27-035C-4242-A3DF-840D82F6E5D9}"/>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11337394" y="180413"/>
            <a:ext cx="697032" cy="686363"/>
          </a:xfrm>
          <a:prstGeom prst="rect">
            <a:avLst/>
          </a:prstGeom>
        </p:spPr>
      </p:pic>
    </p:spTree>
    <p:extLst>
      <p:ext uri="{BB962C8B-B14F-4D97-AF65-F5344CB8AC3E}">
        <p14:creationId xmlns:p14="http://schemas.microsoft.com/office/powerpoint/2010/main" val="297727057"/>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5" r:id="rId4"/>
    <p:sldLayoutId id="2147483653" r:id="rId5"/>
    <p:sldLayoutId id="2147483654" r:id="rId6"/>
    <p:sldLayoutId id="2147483655" r:id="rId7"/>
    <p:sldLayoutId id="2147483656" r:id="rId8"/>
    <p:sldLayoutId id="2147483657" r:id="rId9"/>
    <p:sldLayoutId id="2147483658" r:id="rId10"/>
    <p:sldLayoutId id="2147483659" r:id="rId11"/>
    <p:sldLayoutId id="2147483667" r:id="rId12"/>
    <p:sldLayoutId id="2147483666" r:id="rId13"/>
    <p:sldLayoutId id="2147483671" r:id="rId14"/>
  </p:sldLayoutIdLst>
  <p:hf sldNum="0" hdr="0" ftr="0" dt="0"/>
  <p:txStyles>
    <p:titleStyle>
      <a:lvl1pPr algn="l" defTabSz="914400" rtl="0" eaLnBrk="1" latinLnBrk="0" hangingPunct="1">
        <a:lnSpc>
          <a:spcPct val="90000"/>
        </a:lnSpc>
        <a:spcBef>
          <a:spcPct val="0"/>
        </a:spcBef>
        <a:buNone/>
        <a:defRPr sz="3600" kern="1200">
          <a:solidFill>
            <a:srgbClr val="1E5B9A"/>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jpeg"/><Relationship Id="rId18" Type="http://schemas.openxmlformats.org/officeDocument/2006/relationships/image" Target="../media/image35.gif"/><Relationship Id="rId26" Type="http://schemas.openxmlformats.org/officeDocument/2006/relationships/image" Target="../media/image43.jpeg"/><Relationship Id="rId3" Type="http://schemas.openxmlformats.org/officeDocument/2006/relationships/image" Target="../media/image20.png"/><Relationship Id="rId21" Type="http://schemas.openxmlformats.org/officeDocument/2006/relationships/image" Target="../media/image38.png"/><Relationship Id="rId7" Type="http://schemas.openxmlformats.org/officeDocument/2006/relationships/image" Target="../media/image24.png"/><Relationship Id="rId12" Type="http://schemas.openxmlformats.org/officeDocument/2006/relationships/image" Target="../media/image29.jpg"/><Relationship Id="rId17" Type="http://schemas.openxmlformats.org/officeDocument/2006/relationships/image" Target="../media/image34.gif"/><Relationship Id="rId25" Type="http://schemas.openxmlformats.org/officeDocument/2006/relationships/image" Target="../media/image42.jpeg"/><Relationship Id="rId2" Type="http://schemas.openxmlformats.org/officeDocument/2006/relationships/image" Target="../media/image19.png"/><Relationship Id="rId16" Type="http://schemas.openxmlformats.org/officeDocument/2006/relationships/image" Target="../media/image33.jpeg"/><Relationship Id="rId20" Type="http://schemas.openxmlformats.org/officeDocument/2006/relationships/image" Target="../media/image37.jpeg"/><Relationship Id="rId29" Type="http://schemas.openxmlformats.org/officeDocument/2006/relationships/image" Target="../media/image46.jpeg"/><Relationship Id="rId1" Type="http://schemas.openxmlformats.org/officeDocument/2006/relationships/slideLayout" Target="../slideLayouts/slideLayout6.xml"/><Relationship Id="rId6" Type="http://schemas.openxmlformats.org/officeDocument/2006/relationships/image" Target="../media/image23.gif"/><Relationship Id="rId11" Type="http://schemas.openxmlformats.org/officeDocument/2006/relationships/image" Target="../media/image28.gif"/><Relationship Id="rId24" Type="http://schemas.openxmlformats.org/officeDocument/2006/relationships/image" Target="../media/image41.png"/><Relationship Id="rId5" Type="http://schemas.openxmlformats.org/officeDocument/2006/relationships/image" Target="../media/image22.png"/><Relationship Id="rId15" Type="http://schemas.openxmlformats.org/officeDocument/2006/relationships/image" Target="../media/image32.jpeg"/><Relationship Id="rId23" Type="http://schemas.openxmlformats.org/officeDocument/2006/relationships/image" Target="../media/image40.jpeg"/><Relationship Id="rId28" Type="http://schemas.openxmlformats.org/officeDocument/2006/relationships/image" Target="../media/image45.png"/><Relationship Id="rId10" Type="http://schemas.openxmlformats.org/officeDocument/2006/relationships/image" Target="../media/image27.png"/><Relationship Id="rId19" Type="http://schemas.openxmlformats.org/officeDocument/2006/relationships/image" Target="../media/image36.jp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jpg"/><Relationship Id="rId22" Type="http://schemas.openxmlformats.org/officeDocument/2006/relationships/image" Target="../media/image39.gif"/><Relationship Id="rId27" Type="http://schemas.openxmlformats.org/officeDocument/2006/relationships/image" Target="../media/image44.gif"/><Relationship Id="rId30" Type="http://schemas.openxmlformats.org/officeDocument/2006/relationships/image" Target="../media/image47.jpeg"/></Relationships>
</file>

<file path=ppt/slides/_rels/slide11.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9.jpe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image" Target="../media/image48.jpeg"/><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12.xml.rels><?xml version="1.0" encoding="UTF-8" standalone="yes"?>
<Relationships xmlns="http://schemas.openxmlformats.org/package/2006/relationships"><Relationship Id="rId8" Type="http://schemas.openxmlformats.org/officeDocument/2006/relationships/image" Target="../media/image65.jpg"/><Relationship Id="rId13" Type="http://schemas.openxmlformats.org/officeDocument/2006/relationships/image" Target="../media/image70.jpeg"/><Relationship Id="rId18" Type="http://schemas.openxmlformats.org/officeDocument/2006/relationships/image" Target="../media/image75.png"/><Relationship Id="rId3" Type="http://schemas.openxmlformats.org/officeDocument/2006/relationships/image" Target="../media/image60.jpg"/><Relationship Id="rId7" Type="http://schemas.openxmlformats.org/officeDocument/2006/relationships/image" Target="../media/image64.jpg"/><Relationship Id="rId12" Type="http://schemas.openxmlformats.org/officeDocument/2006/relationships/image" Target="../media/image69.png"/><Relationship Id="rId17" Type="http://schemas.openxmlformats.org/officeDocument/2006/relationships/image" Target="../media/image74.jpeg"/><Relationship Id="rId2" Type="http://schemas.openxmlformats.org/officeDocument/2006/relationships/notesSlide" Target="../notesSlides/notesSlide4.xml"/><Relationship Id="rId16" Type="http://schemas.openxmlformats.org/officeDocument/2006/relationships/image" Target="../media/image73.jpg"/><Relationship Id="rId1" Type="http://schemas.openxmlformats.org/officeDocument/2006/relationships/slideLayout" Target="../slideLayouts/slideLayout6.xml"/><Relationship Id="rId6" Type="http://schemas.openxmlformats.org/officeDocument/2006/relationships/image" Target="../media/image63.jpg"/><Relationship Id="rId11" Type="http://schemas.openxmlformats.org/officeDocument/2006/relationships/image" Target="../media/image68.jpg"/><Relationship Id="rId5" Type="http://schemas.openxmlformats.org/officeDocument/2006/relationships/image" Target="../media/image62.png"/><Relationship Id="rId15" Type="http://schemas.openxmlformats.org/officeDocument/2006/relationships/image" Target="../media/image72.png"/><Relationship Id="rId10" Type="http://schemas.openxmlformats.org/officeDocument/2006/relationships/image" Target="../media/image67.png"/><Relationship Id="rId4" Type="http://schemas.openxmlformats.org/officeDocument/2006/relationships/image" Target="../media/image61.jpg"/><Relationship Id="rId9" Type="http://schemas.openxmlformats.org/officeDocument/2006/relationships/image" Target="../media/image66.png"/><Relationship Id="rId14" Type="http://schemas.openxmlformats.org/officeDocument/2006/relationships/image" Target="../media/image7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79.png"/><Relationship Id="rId4" Type="http://schemas.openxmlformats.org/officeDocument/2006/relationships/image" Target="../media/image7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89.png"/></Relationships>
</file>

<file path=ppt/slides/_rels/slide3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 Id="rId4" Type="http://schemas.openxmlformats.org/officeDocument/2006/relationships/image" Target="../media/image92.png"/></Relationships>
</file>

<file path=ppt/slides/_rels/slide3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1.jp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09FC18-54AD-204C-B683-6B9AF5D36338}"/>
              </a:ext>
            </a:extLst>
          </p:cNvPr>
          <p:cNvSpPr>
            <a:spLocks noGrp="1"/>
          </p:cNvSpPr>
          <p:nvPr>
            <p:ph type="ctrTitle"/>
          </p:nvPr>
        </p:nvSpPr>
        <p:spPr>
          <a:xfrm>
            <a:off x="112159" y="4566024"/>
            <a:ext cx="10186416" cy="1416622"/>
          </a:xfrm>
        </p:spPr>
        <p:txBody>
          <a:bodyPr>
            <a:normAutofit/>
          </a:bodyPr>
          <a:lstStyle/>
          <a:p>
            <a:r>
              <a:rPr lang="en-US" dirty="0"/>
              <a:t>DIR</a:t>
            </a:r>
            <a:br>
              <a:rPr lang="en-US" dirty="0"/>
            </a:br>
            <a:r>
              <a:rPr lang="en-US" dirty="0"/>
              <a:t>Shared Technology Services</a:t>
            </a:r>
            <a:endParaRPr lang="en-US" i="1" dirty="0"/>
          </a:p>
        </p:txBody>
      </p:sp>
      <p:sp>
        <p:nvSpPr>
          <p:cNvPr id="2" name="TextBox 1">
            <a:extLst>
              <a:ext uri="{FF2B5EF4-FFF2-40B4-BE49-F238E27FC236}">
                <a16:creationId xmlns:a16="http://schemas.microsoft.com/office/drawing/2014/main" id="{C6FC0AD1-FC3A-49CA-A334-282AE12A2841}"/>
              </a:ext>
            </a:extLst>
          </p:cNvPr>
          <p:cNvSpPr txBox="1"/>
          <p:nvPr/>
        </p:nvSpPr>
        <p:spPr>
          <a:xfrm>
            <a:off x="8429297" y="6158113"/>
            <a:ext cx="3690301" cy="646331"/>
          </a:xfrm>
          <a:prstGeom prst="rect">
            <a:avLst/>
          </a:prstGeom>
          <a:noFill/>
        </p:spPr>
        <p:txBody>
          <a:bodyPr wrap="square" rtlCol="0">
            <a:spAutoFit/>
          </a:bodyPr>
          <a:lstStyle/>
          <a:p>
            <a:pPr algn="r"/>
            <a:r>
              <a:rPr lang="en-US" b="1" i="1" dirty="0">
                <a:solidFill>
                  <a:schemeClr val="bg1"/>
                </a:solidFill>
              </a:rPr>
              <a:t>DIR Technology Forum</a:t>
            </a:r>
            <a:endParaRPr lang="en-US" i="1" dirty="0">
              <a:solidFill>
                <a:schemeClr val="bg1"/>
              </a:solidFill>
            </a:endParaRPr>
          </a:p>
          <a:p>
            <a:pPr algn="r"/>
            <a:r>
              <a:rPr lang="en-US" i="1" dirty="0">
                <a:solidFill>
                  <a:schemeClr val="bg1"/>
                </a:solidFill>
              </a:rPr>
              <a:t>October 9, 2018</a:t>
            </a:r>
            <a:endParaRPr lang="en-US" dirty="0">
              <a:solidFill>
                <a:schemeClr val="bg1"/>
              </a:solidFill>
            </a:endParaRPr>
          </a:p>
        </p:txBody>
      </p:sp>
      <p:sp>
        <p:nvSpPr>
          <p:cNvPr id="5" name="TextBox 4">
            <a:extLst>
              <a:ext uri="{FF2B5EF4-FFF2-40B4-BE49-F238E27FC236}">
                <a16:creationId xmlns:a16="http://schemas.microsoft.com/office/drawing/2014/main" id="{4223D3E4-A3A3-43C2-B80C-24D6283730FE}"/>
              </a:ext>
            </a:extLst>
          </p:cNvPr>
          <p:cNvSpPr txBox="1"/>
          <p:nvPr/>
        </p:nvSpPr>
        <p:spPr>
          <a:xfrm>
            <a:off x="275737" y="5871916"/>
            <a:ext cx="6450884" cy="1107996"/>
          </a:xfrm>
          <a:prstGeom prst="rect">
            <a:avLst/>
          </a:prstGeom>
          <a:noFill/>
        </p:spPr>
        <p:txBody>
          <a:bodyPr wrap="square" rtlCol="0">
            <a:spAutoFit/>
          </a:bodyPr>
          <a:lstStyle/>
          <a:p>
            <a:r>
              <a:rPr lang="en-US" sz="2800" b="1" i="1" dirty="0">
                <a:solidFill>
                  <a:schemeClr val="bg1"/>
                </a:solidFill>
              </a:rPr>
              <a:t>Lorie Ramirez</a:t>
            </a:r>
          </a:p>
          <a:p>
            <a:r>
              <a:rPr lang="en-US" sz="2000" i="1" dirty="0">
                <a:solidFill>
                  <a:schemeClr val="bg1"/>
                </a:solidFill>
              </a:rPr>
              <a:t>Customer Service Operations Division Director</a:t>
            </a:r>
          </a:p>
          <a:p>
            <a:endParaRPr lang="en-US" dirty="0"/>
          </a:p>
        </p:txBody>
      </p:sp>
    </p:spTree>
    <p:extLst>
      <p:ext uri="{BB962C8B-B14F-4D97-AF65-F5344CB8AC3E}">
        <p14:creationId xmlns:p14="http://schemas.microsoft.com/office/powerpoint/2010/main" val="15685432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521" y="19846"/>
            <a:ext cx="10515600" cy="1101034"/>
          </a:xfrm>
        </p:spPr>
        <p:txBody>
          <a:bodyPr/>
          <a:lstStyle/>
          <a:p>
            <a:r>
              <a:rPr lang="en-US" dirty="0"/>
              <a:t>DCS Customers Customers</a:t>
            </a:r>
          </a:p>
        </p:txBody>
      </p:sp>
      <p:grpSp>
        <p:nvGrpSpPr>
          <p:cNvPr id="3" name="Group 2" descr="List of customer logos">
            <a:extLst>
              <a:ext uri="{FF2B5EF4-FFF2-40B4-BE49-F238E27FC236}">
                <a16:creationId xmlns:a16="http://schemas.microsoft.com/office/drawing/2014/main" id="{3EF49634-E37B-40EE-A33D-AD26E2228804}"/>
              </a:ext>
            </a:extLst>
          </p:cNvPr>
          <p:cNvGrpSpPr/>
          <p:nvPr/>
        </p:nvGrpSpPr>
        <p:grpSpPr>
          <a:xfrm>
            <a:off x="4746768" y="1347537"/>
            <a:ext cx="7123474" cy="4459237"/>
            <a:chOff x="1674162" y="1356175"/>
            <a:chExt cx="9129869" cy="4756783"/>
          </a:xfrm>
        </p:grpSpPr>
        <p:grpSp>
          <p:nvGrpSpPr>
            <p:cNvPr id="27" name="Group 26"/>
            <p:cNvGrpSpPr/>
            <p:nvPr/>
          </p:nvGrpSpPr>
          <p:grpSpPr>
            <a:xfrm>
              <a:off x="2023534" y="1356175"/>
              <a:ext cx="8504647" cy="1064807"/>
              <a:chOff x="714044" y="1889580"/>
              <a:chExt cx="8803112" cy="1000333"/>
            </a:xfrm>
          </p:grpSpPr>
          <p:pic>
            <p:nvPicPr>
              <p:cNvPr id="31" name="Picture 30" descr="TWC"/>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7086" y="1889580"/>
                <a:ext cx="1224898" cy="1000333"/>
              </a:xfrm>
              <a:prstGeom prst="rect">
                <a:avLst/>
              </a:prstGeom>
            </p:spPr>
          </p:pic>
          <p:pic>
            <p:nvPicPr>
              <p:cNvPr id="4" name="Picture 3" descr="TDMV"/>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044" y="2034211"/>
                <a:ext cx="1080080" cy="769556"/>
              </a:xfrm>
              <a:prstGeom prst="rect">
                <a:avLst/>
              </a:prstGeom>
            </p:spPr>
          </p:pic>
          <p:pic>
            <p:nvPicPr>
              <p:cNvPr id="5" name="Picture 4" descr="OA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41268" y="1940755"/>
                <a:ext cx="918674" cy="918674"/>
              </a:xfrm>
              <a:prstGeom prst="rect">
                <a:avLst/>
              </a:prstGeom>
            </p:spPr>
          </p:pic>
          <p:pic>
            <p:nvPicPr>
              <p:cNvPr id="7" name="Picture 6" descr="TXDO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9128" y="2032917"/>
                <a:ext cx="955035" cy="771618"/>
              </a:xfrm>
              <a:prstGeom prst="rect">
                <a:avLst/>
              </a:prstGeom>
            </p:spPr>
          </p:pic>
          <p:pic>
            <p:nvPicPr>
              <p:cNvPr id="8" name="Picture 7" descr="TE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75841" y="2107118"/>
                <a:ext cx="2041315" cy="653221"/>
              </a:xfrm>
              <a:prstGeom prst="rect">
                <a:avLst/>
              </a:prstGeom>
            </p:spPr>
          </p:pic>
          <p:pic>
            <p:nvPicPr>
              <p:cNvPr id="14" name="Picture 13" descr="HHS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81307" y="2107118"/>
                <a:ext cx="1847391" cy="653221"/>
              </a:xfrm>
              <a:prstGeom prst="rect">
                <a:avLst/>
              </a:prstGeom>
            </p:spPr>
          </p:pic>
        </p:grpSp>
        <p:grpSp>
          <p:nvGrpSpPr>
            <p:cNvPr id="40" name="Group 39"/>
            <p:cNvGrpSpPr/>
            <p:nvPr/>
          </p:nvGrpSpPr>
          <p:grpSpPr>
            <a:xfrm>
              <a:off x="4190697" y="2694468"/>
              <a:ext cx="1076095" cy="2654079"/>
              <a:chOff x="2823142" y="3354638"/>
              <a:chExt cx="933451" cy="2349551"/>
            </a:xfrm>
          </p:grpSpPr>
          <p:pic>
            <p:nvPicPr>
              <p:cNvPr id="9" name="Picture 8" descr="ASU"/>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23142" y="4479150"/>
                <a:ext cx="808140" cy="470274"/>
              </a:xfrm>
              <a:prstGeom prst="rect">
                <a:avLst/>
              </a:prstGeom>
            </p:spPr>
          </p:pic>
          <p:pic>
            <p:nvPicPr>
              <p:cNvPr id="15" name="Picture 14" descr="PUC"/>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23143" y="3800398"/>
                <a:ext cx="594712" cy="594712"/>
              </a:xfrm>
              <a:prstGeom prst="rect">
                <a:avLst/>
              </a:prstGeom>
            </p:spPr>
          </p:pic>
          <p:pic>
            <p:nvPicPr>
              <p:cNvPr id="16" name="Picture 15" descr="RRC"/>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23142" y="5091696"/>
                <a:ext cx="612494" cy="612493"/>
              </a:xfrm>
              <a:prstGeom prst="rect">
                <a:avLst/>
              </a:prstGeom>
            </p:spPr>
          </p:pic>
          <p:pic>
            <p:nvPicPr>
              <p:cNvPr id="18" name="Picture 17" descr="TABC"/>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23143" y="3354638"/>
                <a:ext cx="933450" cy="320040"/>
              </a:xfrm>
              <a:prstGeom prst="rect">
                <a:avLst/>
              </a:prstGeom>
            </p:spPr>
          </p:pic>
        </p:grpSp>
        <p:grpSp>
          <p:nvGrpSpPr>
            <p:cNvPr id="43" name="Group 42"/>
            <p:cNvGrpSpPr/>
            <p:nvPr/>
          </p:nvGrpSpPr>
          <p:grpSpPr>
            <a:xfrm>
              <a:off x="7783326" y="2616201"/>
              <a:ext cx="851628" cy="2784377"/>
              <a:chOff x="6067744" y="3354638"/>
              <a:chExt cx="658712" cy="2404933"/>
            </a:xfrm>
          </p:grpSpPr>
          <p:pic>
            <p:nvPicPr>
              <p:cNvPr id="13" name="Picture 12" descr="DI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67744" y="3354638"/>
                <a:ext cx="656427" cy="340191"/>
              </a:xfrm>
              <a:prstGeom prst="rect">
                <a:avLst/>
              </a:prstGeom>
            </p:spPr>
          </p:pic>
          <p:pic>
            <p:nvPicPr>
              <p:cNvPr id="22" name="Picture 21" descr="TDCJ"/>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202200" y="3844439"/>
                <a:ext cx="470412" cy="476740"/>
              </a:xfrm>
              <a:prstGeom prst="rect">
                <a:avLst/>
              </a:prstGeom>
            </p:spPr>
          </p:pic>
          <p:pic>
            <p:nvPicPr>
              <p:cNvPr id="24" name="Picture 23" descr="Texas.gov"/>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47725" y="4494297"/>
                <a:ext cx="578731" cy="551812"/>
              </a:xfrm>
              <a:prstGeom prst="rect">
                <a:avLst/>
              </a:prstGeom>
            </p:spPr>
          </p:pic>
          <p:pic>
            <p:nvPicPr>
              <p:cNvPr id="25" name="Picture 24" descr="TFC"/>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202200" y="5213460"/>
                <a:ext cx="505407" cy="546111"/>
              </a:xfrm>
              <a:prstGeom prst="rect">
                <a:avLst/>
              </a:prstGeom>
            </p:spPr>
          </p:pic>
        </p:grpSp>
        <p:pic>
          <p:nvPicPr>
            <p:cNvPr id="29" name="Picture 28" descr="TSLAC"/>
            <p:cNvPicPr>
              <a:picLocks noChangeAspect="1"/>
            </p:cNvPicPr>
            <p:nvPr/>
          </p:nvPicPr>
          <p:blipFill rotWithShape="1">
            <a:blip r:embed="rId16" cstate="print">
              <a:extLst>
                <a:ext uri="{28A0092B-C50C-407E-A947-70E740481C1C}">
                  <a14:useLocalDpi xmlns:a14="http://schemas.microsoft.com/office/drawing/2010/main" val="0"/>
                </a:ext>
              </a:extLst>
            </a:blip>
            <a:srcRect t="23693" b="18902"/>
            <a:stretch/>
          </p:blipFill>
          <p:spPr>
            <a:xfrm>
              <a:off x="2037894" y="5765107"/>
              <a:ext cx="3526460" cy="347851"/>
            </a:xfrm>
            <a:prstGeom prst="rect">
              <a:avLst/>
            </a:prstGeom>
          </p:spPr>
        </p:pic>
        <p:grpSp>
          <p:nvGrpSpPr>
            <p:cNvPr id="42" name="Group 41"/>
            <p:cNvGrpSpPr/>
            <p:nvPr/>
          </p:nvGrpSpPr>
          <p:grpSpPr>
            <a:xfrm>
              <a:off x="5529278" y="2774733"/>
              <a:ext cx="2159924" cy="2561725"/>
              <a:chOff x="4071412" y="3414836"/>
              <a:chExt cx="1985010" cy="2289353"/>
            </a:xfrm>
          </p:grpSpPr>
          <p:pic>
            <p:nvPicPr>
              <p:cNvPr id="19" name="Picture 18" descr="TBAE"/>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147614" y="3886048"/>
                <a:ext cx="1541746" cy="376996"/>
              </a:xfrm>
              <a:prstGeom prst="rect">
                <a:avLst/>
              </a:prstGeom>
            </p:spPr>
          </p:pic>
          <p:pic>
            <p:nvPicPr>
              <p:cNvPr id="11" name="Picture 10" descr="DARS"/>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084624" y="3414836"/>
                <a:ext cx="1971798" cy="359488"/>
              </a:xfrm>
              <a:prstGeom prst="rect">
                <a:avLst/>
              </a:prstGeom>
            </p:spPr>
          </p:pic>
          <p:pic>
            <p:nvPicPr>
              <p:cNvPr id="21" name="Picture 20" descr="TDA"/>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071412" y="4597711"/>
                <a:ext cx="1985010" cy="318469"/>
              </a:xfrm>
              <a:prstGeom prst="rect">
                <a:avLst/>
              </a:prstGeom>
            </p:spPr>
          </p:pic>
          <p:pic>
            <p:nvPicPr>
              <p:cNvPr id="30" name="Picture 29" descr="TVC"/>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147615" y="5184904"/>
                <a:ext cx="1694509" cy="519285"/>
              </a:xfrm>
              <a:prstGeom prst="rect">
                <a:avLst/>
              </a:prstGeom>
            </p:spPr>
          </p:pic>
        </p:grpSp>
        <p:grpSp>
          <p:nvGrpSpPr>
            <p:cNvPr id="39" name="Group 38"/>
            <p:cNvGrpSpPr/>
            <p:nvPr/>
          </p:nvGrpSpPr>
          <p:grpSpPr>
            <a:xfrm>
              <a:off x="1674162" y="2694467"/>
              <a:ext cx="2235815" cy="2834266"/>
              <a:chOff x="731003" y="3354638"/>
              <a:chExt cx="1971304" cy="2349551"/>
            </a:xfrm>
          </p:grpSpPr>
          <p:pic>
            <p:nvPicPr>
              <p:cNvPr id="6" name="Picture 5" descr="DSH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69781" y="4970775"/>
                <a:ext cx="1015762" cy="395019"/>
              </a:xfrm>
              <a:prstGeom prst="rect">
                <a:avLst/>
              </a:prstGeom>
            </p:spPr>
          </p:pic>
          <p:pic>
            <p:nvPicPr>
              <p:cNvPr id="10" name="Picture 9" descr="DADS"/>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69781" y="5486830"/>
                <a:ext cx="1932526" cy="217359"/>
              </a:xfrm>
              <a:prstGeom prst="rect">
                <a:avLst/>
              </a:prstGeom>
            </p:spPr>
          </p:pic>
          <p:pic>
            <p:nvPicPr>
              <p:cNvPr id="17" name="Picture 16" descr="SOS"/>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31003" y="4395109"/>
                <a:ext cx="1863541" cy="366540"/>
              </a:xfrm>
              <a:prstGeom prst="rect">
                <a:avLst/>
              </a:prstGeom>
            </p:spPr>
          </p:pic>
          <p:pic>
            <p:nvPicPr>
              <p:cNvPr id="20" name="Picture 19" descr="TCEQ"/>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69781" y="3354638"/>
                <a:ext cx="1824762" cy="427158"/>
              </a:xfrm>
              <a:prstGeom prst="rect">
                <a:avLst/>
              </a:prstGeom>
            </p:spPr>
          </p:pic>
          <p:pic>
            <p:nvPicPr>
              <p:cNvPr id="32" name="Picture 31" descr="TWDB"/>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69781" y="3846063"/>
                <a:ext cx="1410084" cy="360444"/>
              </a:xfrm>
              <a:prstGeom prst="rect">
                <a:avLst/>
              </a:prstGeom>
            </p:spPr>
          </p:pic>
        </p:grpSp>
        <p:grpSp>
          <p:nvGrpSpPr>
            <p:cNvPr id="44" name="Group 43"/>
            <p:cNvGrpSpPr/>
            <p:nvPr/>
          </p:nvGrpSpPr>
          <p:grpSpPr>
            <a:xfrm>
              <a:off x="8926136" y="2645592"/>
              <a:ext cx="1877895" cy="2620941"/>
              <a:chOff x="7849877" y="3385755"/>
              <a:chExt cx="1789800" cy="2256910"/>
            </a:xfrm>
          </p:grpSpPr>
          <p:pic>
            <p:nvPicPr>
              <p:cNvPr id="23" name="Picture 22" descr="TDI"/>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974583" y="4085345"/>
                <a:ext cx="1634914" cy="388019"/>
              </a:xfrm>
              <a:prstGeom prst="rect">
                <a:avLst/>
              </a:prstGeom>
            </p:spPr>
          </p:pic>
          <p:pic>
            <p:nvPicPr>
              <p:cNvPr id="28" name="Picture 27" descr="TPWD"/>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940715" y="3385755"/>
                <a:ext cx="601043" cy="601043"/>
              </a:xfrm>
              <a:prstGeom prst="rect">
                <a:avLst/>
              </a:prstGeom>
            </p:spPr>
          </p:pic>
          <p:pic>
            <p:nvPicPr>
              <p:cNvPr id="12" name="Picture 11" descr="DFPS"/>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7880061" y="4657520"/>
                <a:ext cx="1729435" cy="295108"/>
              </a:xfrm>
              <a:prstGeom prst="rect">
                <a:avLst/>
              </a:prstGeom>
            </p:spPr>
          </p:pic>
          <p:pic>
            <p:nvPicPr>
              <p:cNvPr id="33" name="Picture 32" descr="TJJD"/>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7849877" y="5186441"/>
                <a:ext cx="1789800" cy="456224"/>
              </a:xfrm>
              <a:prstGeom prst="rect">
                <a:avLst/>
              </a:prstGeom>
            </p:spPr>
          </p:pic>
        </p:grpSp>
        <p:grpSp>
          <p:nvGrpSpPr>
            <p:cNvPr id="38" name="Group 37"/>
            <p:cNvGrpSpPr/>
            <p:nvPr/>
          </p:nvGrpSpPr>
          <p:grpSpPr>
            <a:xfrm>
              <a:off x="6331897" y="5616151"/>
              <a:ext cx="3122556" cy="496806"/>
              <a:chOff x="4743027" y="5753246"/>
              <a:chExt cx="2919165" cy="281178"/>
            </a:xfrm>
          </p:grpSpPr>
          <p:pic>
            <p:nvPicPr>
              <p:cNvPr id="26" name="Picture 25" descr="THECB"/>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743027" y="5753246"/>
                <a:ext cx="363474" cy="281178"/>
              </a:xfrm>
              <a:prstGeom prst="rect">
                <a:avLst/>
              </a:prstGeom>
            </p:spPr>
          </p:pic>
          <p:sp>
            <p:nvSpPr>
              <p:cNvPr id="37" name="TextBox 36"/>
              <p:cNvSpPr txBox="1"/>
              <p:nvPr/>
            </p:nvSpPr>
            <p:spPr>
              <a:xfrm>
                <a:off x="4982834" y="5806894"/>
                <a:ext cx="2679358" cy="156774"/>
              </a:xfrm>
              <a:prstGeom prst="rect">
                <a:avLst/>
              </a:prstGeom>
              <a:noFill/>
            </p:spPr>
            <p:txBody>
              <a:bodyPr wrap="none" rtlCol="0">
                <a:spAutoFit/>
              </a:bodyPr>
              <a:lstStyle/>
              <a:p>
                <a:r>
                  <a:rPr lang="en-US" sz="1200" dirty="0">
                    <a:solidFill>
                      <a:schemeClr val="accent1"/>
                    </a:solidFill>
                  </a:rPr>
                  <a:t>Texas Higher Education Coordinating Board</a:t>
                </a:r>
              </a:p>
            </p:txBody>
          </p:sp>
        </p:grpSp>
      </p:grpSp>
      <p:sp>
        <p:nvSpPr>
          <p:cNvPr id="34" name="Rectangle 33">
            <a:extLst>
              <a:ext uri="{FF2B5EF4-FFF2-40B4-BE49-F238E27FC236}">
                <a16:creationId xmlns:a16="http://schemas.microsoft.com/office/drawing/2014/main" id="{6F85B3EE-582A-41AA-B4D7-922955EC3007}"/>
              </a:ext>
            </a:extLst>
          </p:cNvPr>
          <p:cNvSpPr/>
          <p:nvPr/>
        </p:nvSpPr>
        <p:spPr>
          <a:xfrm>
            <a:off x="282737" y="2074925"/>
            <a:ext cx="4030719" cy="3614651"/>
          </a:xfrm>
          <a:prstGeom prst="rect">
            <a:avLst/>
          </a:prstGeom>
          <a:solidFill>
            <a:schemeClr val="accent1">
              <a:lumMod val="60000"/>
              <a:lumOff val="40000"/>
            </a:schemeClr>
          </a:solidFill>
          <a:ln>
            <a:solidFill>
              <a:srgbClr val="12AB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50 DCS Customers</a:t>
            </a:r>
          </a:p>
          <a:p>
            <a:pPr algn="ctr"/>
            <a:r>
              <a:rPr lang="en-US" sz="2000" dirty="0"/>
              <a:t>- </a:t>
            </a:r>
          </a:p>
          <a:p>
            <a:r>
              <a:rPr lang="en-US" sz="2000" dirty="0"/>
              <a:t>27 Legislatively Identified Customers</a:t>
            </a:r>
          </a:p>
          <a:p>
            <a:r>
              <a:rPr lang="en-US" sz="2000" dirty="0"/>
              <a:t>23 Additional Customers  </a:t>
            </a:r>
          </a:p>
          <a:p>
            <a:endParaRPr lang="en-US" sz="2000" dirty="0"/>
          </a:p>
          <a:p>
            <a:pPr algn="ctr"/>
            <a:r>
              <a:rPr lang="en-US" sz="2000" dirty="0"/>
              <a:t>Server Management, MF, Remote File, DRaaS, O365, Texas Imagery, Print/Mail</a:t>
            </a:r>
          </a:p>
          <a:p>
            <a:pPr algn="ctr"/>
            <a:endParaRPr lang="en-US" dirty="0"/>
          </a:p>
        </p:txBody>
      </p:sp>
    </p:spTree>
    <p:extLst>
      <p:ext uri="{BB962C8B-B14F-4D97-AF65-F5344CB8AC3E}">
        <p14:creationId xmlns:p14="http://schemas.microsoft.com/office/powerpoint/2010/main" val="2701833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580"/>
            <a:ext cx="11698014" cy="903904"/>
          </a:xfrm>
        </p:spPr>
        <p:txBody>
          <a:bodyPr>
            <a:normAutofit/>
          </a:bodyPr>
          <a:lstStyle/>
          <a:p>
            <a:r>
              <a:rPr lang="en-US" sz="4000" dirty="0"/>
              <a:t>Data Center Services</a:t>
            </a:r>
            <a:endParaRPr lang="en-US" dirty="0"/>
          </a:p>
        </p:txBody>
      </p:sp>
      <p:grpSp>
        <p:nvGrpSpPr>
          <p:cNvPr id="23" name="Group 22" descr="Network and Security"/>
          <p:cNvGrpSpPr/>
          <p:nvPr/>
        </p:nvGrpSpPr>
        <p:grpSpPr>
          <a:xfrm>
            <a:off x="6441143" y="3611526"/>
            <a:ext cx="5461428" cy="1066609"/>
            <a:chOff x="5172207" y="1471668"/>
            <a:chExt cx="4115326" cy="1066609"/>
          </a:xfrm>
          <a:noFill/>
        </p:grpSpPr>
        <p:sp>
          <p:nvSpPr>
            <p:cNvPr id="11" name="TextBox 10"/>
            <p:cNvSpPr txBox="1"/>
            <p:nvPr/>
          </p:nvSpPr>
          <p:spPr>
            <a:xfrm>
              <a:off x="6278381" y="1471668"/>
              <a:ext cx="3009152" cy="1058983"/>
            </a:xfrm>
            <a:prstGeom prst="rect">
              <a:avLst/>
            </a:prstGeom>
            <a:grpFill/>
            <a:ln>
              <a:solidFill>
                <a:srgbClr val="4701A7"/>
              </a:solidFill>
            </a:ln>
          </p:spPr>
          <p:txBody>
            <a:bodyPr wrap="none" rtlCol="0">
              <a:noAutofit/>
            </a:bodyPr>
            <a:lstStyle/>
            <a:p>
              <a:pPr>
                <a:buClr>
                  <a:schemeClr val="accent1"/>
                </a:buClr>
              </a:pPr>
              <a:r>
                <a:rPr lang="en-US" sz="1600" b="1" dirty="0"/>
                <a:t>NETWORK and SECURITY</a:t>
              </a:r>
            </a:p>
            <a:p>
              <a:pPr marL="285750" indent="-285750">
                <a:buClr>
                  <a:schemeClr val="accent1"/>
                </a:buClr>
                <a:buFont typeface="Wingdings" pitchFamily="2" charset="2"/>
                <a:buChar char="ü"/>
              </a:pPr>
              <a:r>
                <a:rPr lang="en-US" sz="1400" dirty="0">
                  <a:latin typeface="Calibri" pitchFamily="34" charset="0"/>
                </a:rPr>
                <a:t>Enhanced Disaster Recovery</a:t>
              </a:r>
            </a:p>
            <a:p>
              <a:pPr marL="285750" indent="-285750">
                <a:buClr>
                  <a:schemeClr val="accent1"/>
                </a:buClr>
                <a:buFont typeface="Wingdings" pitchFamily="2" charset="2"/>
                <a:buChar char="ü"/>
              </a:pPr>
              <a:r>
                <a:rPr lang="en-US" sz="1400" dirty="0">
                  <a:latin typeface="Calibri" pitchFamily="34" charset="0"/>
                </a:rPr>
                <a:t>Enhanced Intrusion Detection </a:t>
              </a:r>
              <a:br>
                <a:rPr lang="en-US" sz="1400" dirty="0">
                  <a:latin typeface="Calibri" pitchFamily="34" charset="0"/>
                </a:rPr>
              </a:br>
              <a:r>
                <a:rPr lang="en-US" sz="1400" dirty="0">
                  <a:latin typeface="Calibri" pitchFamily="34" charset="0"/>
                </a:rPr>
                <a:t>&amp; Prevention</a:t>
              </a:r>
            </a:p>
          </p:txBody>
        </p:sp>
        <p:pic>
          <p:nvPicPr>
            <p:cNvPr id="15" name="Picture 14" descr="Depiction of Data traveling around the glob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2207" y="1479294"/>
              <a:ext cx="1001137" cy="1058983"/>
            </a:xfrm>
            <a:prstGeom prst="rect">
              <a:avLst/>
            </a:prstGeom>
            <a:grpFill/>
            <a:ln>
              <a:solidFill>
                <a:srgbClr val="4701A7"/>
              </a:solidFill>
            </a:ln>
            <a:effectLst>
              <a:outerShdw blurRad="292100" dist="139700" dir="2700000" algn="tl" rotWithShape="0">
                <a:srgbClr val="333333">
                  <a:alpha val="65000"/>
                </a:srgbClr>
              </a:outerShdw>
            </a:effectLst>
          </p:spPr>
        </p:pic>
      </p:grpSp>
      <p:sp>
        <p:nvSpPr>
          <p:cNvPr id="12" name="TextBox 11"/>
          <p:cNvSpPr txBox="1"/>
          <p:nvPr/>
        </p:nvSpPr>
        <p:spPr>
          <a:xfrm>
            <a:off x="7909141" y="4780748"/>
            <a:ext cx="3995244" cy="1895220"/>
          </a:xfrm>
          <a:prstGeom prst="rect">
            <a:avLst/>
          </a:prstGeom>
          <a:noFill/>
          <a:ln>
            <a:solidFill>
              <a:srgbClr val="4701A7"/>
            </a:solidFill>
          </a:ln>
        </p:spPr>
        <p:txBody>
          <a:bodyPr wrap="none" rtlCol="0">
            <a:noAutofit/>
          </a:bodyPr>
          <a:lstStyle/>
          <a:p>
            <a:pPr>
              <a:buClr>
                <a:schemeClr val="accent1"/>
              </a:buClr>
            </a:pPr>
            <a:r>
              <a:rPr lang="en-US" sz="1600" b="1" dirty="0"/>
              <a:t>DATA CENTER FACILITY</a:t>
            </a:r>
          </a:p>
          <a:p>
            <a:pPr marL="285750" indent="-285750">
              <a:buClr>
                <a:schemeClr val="accent1"/>
              </a:buClr>
              <a:buFont typeface="Wingdings" pitchFamily="2" charset="2"/>
              <a:buChar char="ü"/>
            </a:pPr>
            <a:r>
              <a:rPr lang="en-US" sz="1400" dirty="0">
                <a:latin typeface="Calibri" pitchFamily="34" charset="0"/>
              </a:rPr>
              <a:t>72,000 Square Feet</a:t>
            </a:r>
          </a:p>
          <a:p>
            <a:pPr marL="285750" indent="-285750">
              <a:buClr>
                <a:schemeClr val="accent1"/>
              </a:buClr>
              <a:buFont typeface="Wingdings" pitchFamily="2" charset="2"/>
              <a:buChar char="ü"/>
            </a:pPr>
            <a:r>
              <a:rPr lang="en-US" sz="1400" dirty="0">
                <a:latin typeface="Calibri" pitchFamily="34" charset="0"/>
              </a:rPr>
              <a:t>Two facilities, providing self-</a:t>
            </a:r>
            <a:br>
              <a:rPr lang="en-US" sz="1400" dirty="0">
                <a:latin typeface="Calibri" pitchFamily="34" charset="0"/>
              </a:rPr>
            </a:br>
            <a:r>
              <a:rPr lang="en-US" sz="1400" dirty="0">
                <a:latin typeface="Calibri" pitchFamily="34" charset="0"/>
              </a:rPr>
              <a:t>supporting disaster recovery</a:t>
            </a:r>
          </a:p>
          <a:p>
            <a:pPr marL="285750" indent="-285750">
              <a:buClr>
                <a:schemeClr val="accent1"/>
              </a:buClr>
              <a:buFont typeface="Wingdings" pitchFamily="2" charset="2"/>
              <a:buChar char="ü"/>
            </a:pPr>
            <a:r>
              <a:rPr lang="en-US" sz="1400" dirty="0">
                <a:latin typeface="Calibri" pitchFamily="34" charset="0"/>
              </a:rPr>
              <a:t>Tier III facility </a:t>
            </a:r>
          </a:p>
          <a:p>
            <a:pPr marL="285750" indent="-285750">
              <a:buClr>
                <a:schemeClr val="accent1"/>
              </a:buClr>
              <a:buFont typeface="Wingdings" pitchFamily="2" charset="2"/>
              <a:buChar char="ü"/>
            </a:pPr>
            <a:r>
              <a:rPr lang="en-US" sz="1400" dirty="0">
                <a:latin typeface="Calibri" pitchFamily="34" charset="0"/>
              </a:rPr>
              <a:t>Robust, industry-standard </a:t>
            </a:r>
            <a:br>
              <a:rPr lang="en-US" sz="1400" dirty="0">
                <a:latin typeface="Calibri" pitchFamily="34" charset="0"/>
              </a:rPr>
            </a:br>
            <a:r>
              <a:rPr lang="en-US" sz="1400" dirty="0">
                <a:latin typeface="Calibri" pitchFamily="34" charset="0"/>
              </a:rPr>
              <a:t>security and facility management</a:t>
            </a:r>
          </a:p>
          <a:p>
            <a:pPr marL="285750" indent="-285750">
              <a:buClr>
                <a:schemeClr val="accent1"/>
              </a:buClr>
              <a:buFont typeface="Wingdings" pitchFamily="2" charset="2"/>
              <a:buChar char="ü"/>
            </a:pPr>
            <a:r>
              <a:rPr lang="en-US" sz="1400" dirty="0">
                <a:latin typeface="Calibri" pitchFamily="34" charset="0"/>
              </a:rPr>
              <a:t>24X7X365 Management and Support</a:t>
            </a:r>
          </a:p>
        </p:txBody>
      </p:sp>
      <p:sp>
        <p:nvSpPr>
          <p:cNvPr id="7" name="TextBox 6"/>
          <p:cNvSpPr txBox="1"/>
          <p:nvPr/>
        </p:nvSpPr>
        <p:spPr>
          <a:xfrm>
            <a:off x="2209170" y="880777"/>
            <a:ext cx="3743863" cy="2730749"/>
          </a:xfrm>
          <a:prstGeom prst="rect">
            <a:avLst/>
          </a:prstGeom>
          <a:noFill/>
          <a:ln>
            <a:solidFill>
              <a:srgbClr val="4701A7"/>
            </a:solidFill>
          </a:ln>
        </p:spPr>
        <p:style>
          <a:lnRef idx="1">
            <a:schemeClr val="accent3"/>
          </a:lnRef>
          <a:fillRef idx="2">
            <a:schemeClr val="accent3"/>
          </a:fillRef>
          <a:effectRef idx="1">
            <a:schemeClr val="accent3"/>
          </a:effectRef>
          <a:fontRef idx="minor">
            <a:schemeClr val="dk1"/>
          </a:fontRef>
        </p:style>
        <p:txBody>
          <a:bodyPr wrap="square" rtlCol="0">
            <a:noAutofit/>
          </a:bodyPr>
          <a:lstStyle/>
          <a:p>
            <a:pPr>
              <a:buClr>
                <a:schemeClr val="accent1"/>
              </a:buClr>
            </a:pPr>
            <a:r>
              <a:rPr lang="en-US" sz="1600" b="1" dirty="0">
                <a:solidFill>
                  <a:schemeClr val="tx1"/>
                </a:solidFill>
              </a:rPr>
              <a:t>SERVER-  STATE PRIVATE CLOUD</a:t>
            </a:r>
          </a:p>
          <a:p>
            <a:pPr marL="285750" indent="-285750">
              <a:buClr>
                <a:schemeClr val="accent1"/>
              </a:buClr>
              <a:buFont typeface="Wingdings" pitchFamily="2" charset="2"/>
              <a:buChar char="ü"/>
            </a:pPr>
            <a:r>
              <a:rPr lang="en-US" sz="1400" dirty="0">
                <a:solidFill>
                  <a:schemeClr val="tx1"/>
                </a:solidFill>
                <a:latin typeface="Calibri" pitchFamily="34" charset="0"/>
              </a:rPr>
              <a:t>7500 Servers</a:t>
            </a:r>
          </a:p>
          <a:p>
            <a:pPr marL="285750" indent="-285750">
              <a:buClr>
                <a:schemeClr val="accent1"/>
              </a:buClr>
              <a:buFont typeface="Wingdings" pitchFamily="2" charset="2"/>
              <a:buChar char="ü"/>
            </a:pPr>
            <a:r>
              <a:rPr lang="en-US" sz="1400" dirty="0">
                <a:solidFill>
                  <a:schemeClr val="tx1"/>
                </a:solidFill>
                <a:latin typeface="Calibri" pitchFamily="34" charset="0"/>
              </a:rPr>
              <a:t>3+ petabytes online ; 38 petabytes stored</a:t>
            </a:r>
          </a:p>
          <a:p>
            <a:pPr marL="285750" indent="-285750">
              <a:buClr>
                <a:schemeClr val="accent1"/>
              </a:buClr>
              <a:buFont typeface="Wingdings" pitchFamily="2" charset="2"/>
              <a:buChar char="ü"/>
            </a:pPr>
            <a:r>
              <a:rPr lang="en-US" sz="1400" dirty="0">
                <a:solidFill>
                  <a:schemeClr val="tx1"/>
                </a:solidFill>
                <a:latin typeface="Calibri" pitchFamily="34" charset="0"/>
              </a:rPr>
              <a:t>Capacity on demand </a:t>
            </a:r>
          </a:p>
          <a:p>
            <a:pPr marL="285750" indent="-285750">
              <a:buClr>
                <a:schemeClr val="accent1"/>
              </a:buClr>
              <a:buFont typeface="Wingdings" pitchFamily="2" charset="2"/>
              <a:buChar char="ü"/>
            </a:pPr>
            <a:r>
              <a:rPr lang="en-US" sz="1400" dirty="0">
                <a:solidFill>
                  <a:schemeClr val="tx1"/>
                </a:solidFill>
                <a:latin typeface="Calibri" pitchFamily="34" charset="0"/>
              </a:rPr>
              <a:t>Automated Data Backup</a:t>
            </a:r>
          </a:p>
          <a:p>
            <a:pPr marL="285750" indent="-285750">
              <a:buClr>
                <a:schemeClr val="accent1"/>
              </a:buClr>
              <a:buFont typeface="Wingdings" pitchFamily="2" charset="2"/>
              <a:buChar char="ü"/>
            </a:pPr>
            <a:r>
              <a:rPr lang="en-US" sz="1400" dirty="0">
                <a:solidFill>
                  <a:schemeClr val="tx1"/>
                </a:solidFill>
                <a:latin typeface="Calibri" pitchFamily="34" charset="0"/>
              </a:rPr>
              <a:t>Software Currency</a:t>
            </a:r>
          </a:p>
          <a:p>
            <a:pPr marL="285750" indent="-285750">
              <a:buClr>
                <a:schemeClr val="accent1"/>
              </a:buClr>
              <a:buFont typeface="Wingdings" pitchFamily="2" charset="2"/>
              <a:buChar char="ü"/>
            </a:pPr>
            <a:r>
              <a:rPr lang="en-US" sz="1400" dirty="0">
                <a:solidFill>
                  <a:schemeClr val="tx1"/>
                </a:solidFill>
              </a:rPr>
              <a:t>Fully Managed and Semi Managed Services</a:t>
            </a:r>
          </a:p>
          <a:p>
            <a:pPr marL="285750" indent="-285750">
              <a:buClr>
                <a:schemeClr val="accent1"/>
              </a:buClr>
              <a:buFont typeface="Wingdings" pitchFamily="2" charset="2"/>
              <a:buChar char="ü"/>
            </a:pPr>
            <a:r>
              <a:rPr lang="en-US" sz="1400" dirty="0">
                <a:solidFill>
                  <a:schemeClr val="tx1"/>
                </a:solidFill>
              </a:rPr>
              <a:t>Disaster Recovery with various RTOs</a:t>
            </a:r>
          </a:p>
          <a:p>
            <a:pPr marL="285750" indent="-285750">
              <a:buClr>
                <a:schemeClr val="accent1"/>
              </a:buClr>
              <a:buFont typeface="Wingdings" pitchFamily="2" charset="2"/>
              <a:buChar char="ü"/>
            </a:pPr>
            <a:r>
              <a:rPr lang="en-US" sz="1400" dirty="0">
                <a:solidFill>
                  <a:schemeClr val="tx1"/>
                </a:solidFill>
              </a:rPr>
              <a:t>Auto-provisioning via Marketplace </a:t>
            </a:r>
          </a:p>
          <a:p>
            <a:pPr marL="285750" indent="-285750">
              <a:buClr>
                <a:schemeClr val="accent1"/>
              </a:buClr>
              <a:buFont typeface="Wingdings" pitchFamily="2" charset="2"/>
              <a:buChar char="ü"/>
            </a:pPr>
            <a:r>
              <a:rPr lang="en-US" sz="1400" dirty="0">
                <a:solidFill>
                  <a:schemeClr val="tx1"/>
                </a:solidFill>
                <a:latin typeface="Calibri" pitchFamily="34" charset="0"/>
              </a:rPr>
              <a:t>Transformed 40 legacy DC and 300 remote centers across the state</a:t>
            </a:r>
          </a:p>
          <a:p>
            <a:pPr marL="285750" indent="-285750">
              <a:buClr>
                <a:schemeClr val="accent1"/>
              </a:buClr>
              <a:buFont typeface="Wingdings" pitchFamily="2" charset="2"/>
              <a:buChar char="ü"/>
            </a:pPr>
            <a:r>
              <a:rPr lang="en-US" sz="1400" dirty="0">
                <a:solidFill>
                  <a:schemeClr val="tx1"/>
                </a:solidFill>
                <a:latin typeface="Calibri" pitchFamily="34" charset="0"/>
              </a:rPr>
              <a:t>CJIS Compliant Security</a:t>
            </a:r>
          </a:p>
        </p:txBody>
      </p:sp>
      <p:grpSp>
        <p:nvGrpSpPr>
          <p:cNvPr id="6" name="Group 5" descr="Mainframe Services&#10;"/>
          <p:cNvGrpSpPr/>
          <p:nvPr/>
        </p:nvGrpSpPr>
        <p:grpSpPr>
          <a:xfrm>
            <a:off x="715975" y="5472816"/>
            <a:ext cx="5237058" cy="1253928"/>
            <a:chOff x="499205" y="1857723"/>
            <a:chExt cx="5237058" cy="1253928"/>
          </a:xfrm>
          <a:noFill/>
        </p:grpSpPr>
        <p:sp>
          <p:nvSpPr>
            <p:cNvPr id="5" name="TextBox 4"/>
            <p:cNvSpPr txBox="1"/>
            <p:nvPr/>
          </p:nvSpPr>
          <p:spPr>
            <a:xfrm>
              <a:off x="1992399" y="1857723"/>
              <a:ext cx="3743864" cy="1203151"/>
            </a:xfrm>
            <a:prstGeom prst="rect">
              <a:avLst/>
            </a:prstGeom>
            <a:grpFill/>
            <a:ln>
              <a:solidFill>
                <a:srgbClr val="4701A7"/>
              </a:solidFill>
            </a:ln>
          </p:spPr>
          <p:txBody>
            <a:bodyPr wrap="none" rtlCol="0">
              <a:noAutofit/>
            </a:bodyPr>
            <a:lstStyle/>
            <a:p>
              <a:pPr>
                <a:buClr>
                  <a:schemeClr val="accent1"/>
                </a:buClr>
              </a:pPr>
              <a:r>
                <a:rPr lang="en-US" sz="1600" b="1" dirty="0"/>
                <a:t>MAINFRAME SERVICES</a:t>
              </a:r>
            </a:p>
            <a:p>
              <a:pPr marL="285750" indent="-285750">
                <a:buClr>
                  <a:schemeClr val="accent1"/>
                </a:buClr>
                <a:buFont typeface="Wingdings" pitchFamily="2" charset="2"/>
                <a:buChar char="ü"/>
              </a:pPr>
              <a:r>
                <a:rPr lang="en-US" sz="1400" dirty="0">
                  <a:latin typeface="Calibri" pitchFamily="34" charset="0"/>
                </a:rPr>
                <a:t>330,000 batch jobs/month</a:t>
              </a:r>
            </a:p>
            <a:p>
              <a:pPr marL="285750" indent="-285750">
                <a:buClr>
                  <a:schemeClr val="accent1"/>
                </a:buClr>
                <a:buFont typeface="Wingdings" pitchFamily="2" charset="2"/>
                <a:buChar char="ü"/>
              </a:pPr>
              <a:r>
                <a:rPr lang="en-US" sz="1400" dirty="0">
                  <a:latin typeface="Calibri" pitchFamily="34" charset="0"/>
                </a:rPr>
                <a:t>6,000 MIPS</a:t>
              </a:r>
            </a:p>
            <a:p>
              <a:pPr marL="285750" indent="-285750">
                <a:buClr>
                  <a:schemeClr val="accent1"/>
                </a:buClr>
                <a:buFont typeface="Wingdings" pitchFamily="2" charset="2"/>
                <a:buChar char="ü"/>
              </a:pPr>
              <a:r>
                <a:rPr lang="en-US" sz="1400" dirty="0">
                  <a:latin typeface="Calibri" pitchFamily="34" charset="0"/>
                </a:rPr>
                <a:t>Optimized Performance</a:t>
              </a:r>
            </a:p>
            <a:p>
              <a:pPr marL="285750" indent="-285750">
                <a:buClr>
                  <a:schemeClr val="accent1"/>
                </a:buClr>
                <a:buFont typeface="Wingdings" pitchFamily="2" charset="2"/>
                <a:buChar char="ü"/>
              </a:pPr>
              <a:r>
                <a:rPr lang="en-US" sz="1400" dirty="0">
                  <a:latin typeface="Calibri" pitchFamily="34" charset="0"/>
                </a:rPr>
                <a:t>Upgraded Storage and Tape</a:t>
              </a:r>
              <a:endParaRPr lang="en-US" sz="1400" dirty="0"/>
            </a:p>
          </p:txBody>
        </p:sp>
        <p:pic>
          <p:nvPicPr>
            <p:cNvPr id="19" name="Picture 18" descr="Mainframes"/>
            <p:cNvPicPr>
              <a:picLocks noChangeAspect="1"/>
            </p:cNvPicPr>
            <p:nvPr/>
          </p:nvPicPr>
          <p:blipFill rotWithShape="1">
            <a:blip r:embed="rId3" cstate="print">
              <a:extLst>
                <a:ext uri="{28A0092B-C50C-407E-A947-70E740481C1C}">
                  <a14:useLocalDpi xmlns:a14="http://schemas.microsoft.com/office/drawing/2010/main" val="0"/>
                </a:ext>
              </a:extLst>
            </a:blip>
            <a:srcRect l="5920" r="16512"/>
            <a:stretch/>
          </p:blipFill>
          <p:spPr>
            <a:xfrm>
              <a:off x="499205" y="1940293"/>
              <a:ext cx="1379619" cy="1171358"/>
            </a:xfrm>
            <a:prstGeom prst="rect">
              <a:avLst/>
            </a:prstGeom>
            <a:grpFill/>
            <a:ln>
              <a:solidFill>
                <a:srgbClr val="4701A7"/>
              </a:solidFill>
            </a:ln>
            <a:effectLst>
              <a:outerShdw blurRad="292100" dist="139700" dir="2700000" algn="tl" rotWithShape="0">
                <a:srgbClr val="333333">
                  <a:alpha val="65000"/>
                </a:srgbClr>
              </a:outerShdw>
            </a:effectLst>
          </p:spPr>
        </p:pic>
      </p:grpSp>
      <p:sp>
        <p:nvSpPr>
          <p:cNvPr id="10" name="TextBox 9"/>
          <p:cNvSpPr txBox="1"/>
          <p:nvPr/>
        </p:nvSpPr>
        <p:spPr>
          <a:xfrm>
            <a:off x="7909141" y="864794"/>
            <a:ext cx="3995243" cy="2649555"/>
          </a:xfrm>
          <a:prstGeom prst="rect">
            <a:avLst/>
          </a:prstGeom>
          <a:noFill/>
          <a:ln>
            <a:solidFill>
              <a:srgbClr val="4701A7"/>
            </a:solidFill>
          </a:ln>
          <a:effectLst/>
        </p:spPr>
        <p:style>
          <a:lnRef idx="0">
            <a:schemeClr val="accent5"/>
          </a:lnRef>
          <a:fillRef idx="3">
            <a:schemeClr val="accent5"/>
          </a:fillRef>
          <a:effectRef idx="3">
            <a:schemeClr val="accent5"/>
          </a:effectRef>
          <a:fontRef idx="minor">
            <a:schemeClr val="lt1"/>
          </a:fontRef>
        </p:style>
        <p:txBody>
          <a:bodyPr wrap="none" rtlCol="0">
            <a:noAutofit/>
          </a:bodyPr>
          <a:lstStyle/>
          <a:p>
            <a:pPr>
              <a:buClr>
                <a:schemeClr val="accent1"/>
              </a:buClr>
            </a:pPr>
            <a:r>
              <a:rPr lang="en-US" sz="1600" b="1" dirty="0">
                <a:solidFill>
                  <a:schemeClr val="tx1"/>
                </a:solidFill>
              </a:rPr>
              <a:t>BULK PRINT AND MAIL SERVICES</a:t>
            </a:r>
          </a:p>
          <a:p>
            <a:pPr marL="285750" indent="-285750">
              <a:buClr>
                <a:schemeClr val="accent1"/>
              </a:buClr>
              <a:buFont typeface="Wingdings" pitchFamily="2" charset="2"/>
              <a:buChar char="ü"/>
            </a:pPr>
            <a:r>
              <a:rPr lang="en-US" sz="1400" dirty="0">
                <a:solidFill>
                  <a:schemeClr val="tx1"/>
                </a:solidFill>
                <a:latin typeface="Calibri" pitchFamily="34" charset="0"/>
              </a:rPr>
              <a:t>230 M pages/year printed </a:t>
            </a:r>
          </a:p>
          <a:p>
            <a:pPr marL="285750" indent="-285750">
              <a:buClr>
                <a:schemeClr val="accent1"/>
              </a:buClr>
              <a:buFont typeface="Wingdings" pitchFamily="2" charset="2"/>
              <a:buChar char="ü"/>
            </a:pPr>
            <a:r>
              <a:rPr lang="en-US" sz="1400" dirty="0">
                <a:solidFill>
                  <a:schemeClr val="tx1"/>
                </a:solidFill>
                <a:latin typeface="Calibri" pitchFamily="34" charset="0"/>
              </a:rPr>
              <a:t>19 M pieces/month mailed</a:t>
            </a: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ea typeface="Times New Roman" panose="02020603050405020304" pitchFamily="18" charset="0"/>
                <a:cs typeface="Times New Roman" panose="02020603050405020304" pitchFamily="18" charset="0"/>
              </a:rPr>
              <a:t>Secure Print Impressions</a:t>
            </a:r>
            <a:endParaRPr lang="en-US" sz="1400" dirty="0">
              <a:solidFill>
                <a:schemeClr val="tx1"/>
              </a:solidFill>
            </a:endParaRP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ea typeface="Times New Roman" panose="02020603050405020304" pitchFamily="18" charset="0"/>
                <a:cs typeface="Times New Roman" panose="02020603050405020304" pitchFamily="18" charset="0"/>
              </a:rPr>
              <a:t>Address Cleansing &amp; Mail Insertion</a:t>
            </a:r>
            <a:endParaRPr lang="en-US" sz="1400" dirty="0">
              <a:solidFill>
                <a:schemeClr val="tx1"/>
              </a:solidFill>
            </a:endParaRP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ea typeface="Times New Roman" panose="02020603050405020304" pitchFamily="18" charset="0"/>
                <a:cs typeface="Times New Roman" panose="02020603050405020304" pitchFamily="18" charset="0"/>
              </a:rPr>
              <a:t>Print to insert to mail closed loop tracking</a:t>
            </a:r>
            <a:endParaRPr lang="en-US" sz="1400" dirty="0">
              <a:solidFill>
                <a:schemeClr val="tx1"/>
              </a:solidFill>
            </a:endParaRP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ea typeface="Times New Roman" panose="02020603050405020304" pitchFamily="18" charset="0"/>
                <a:cs typeface="Times New Roman" panose="02020603050405020304" pitchFamily="18" charset="0"/>
              </a:rPr>
              <a:t>Only pay for the amount of services used.  </a:t>
            </a:r>
            <a:endParaRPr lang="en-US" sz="1400" dirty="0">
              <a:solidFill>
                <a:schemeClr val="tx1"/>
              </a:solidFill>
            </a:endParaRP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ea typeface="Times New Roman" panose="02020603050405020304" pitchFamily="18" charset="0"/>
                <a:cs typeface="Times New Roman" panose="02020603050405020304" pitchFamily="18" charset="0"/>
              </a:rPr>
              <a:t>No capital investment in HW or SW</a:t>
            </a:r>
            <a:endParaRPr lang="en-US" sz="1400" dirty="0">
              <a:solidFill>
                <a:schemeClr val="tx1"/>
              </a:solidFill>
            </a:endParaRP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rPr>
              <a:t>CJIS Compliant Security</a:t>
            </a:r>
          </a:p>
          <a:p>
            <a:pPr marL="285750" lvl="1" indent="-285750" defTabSz="533400">
              <a:lnSpc>
                <a:spcPct val="90000"/>
              </a:lnSpc>
              <a:spcBef>
                <a:spcPct val="0"/>
              </a:spcBef>
              <a:spcAft>
                <a:spcPct val="15000"/>
              </a:spcAft>
              <a:buFont typeface="Wingdings" panose="05000000000000000000" pitchFamily="2" charset="2"/>
              <a:buChar char="ü"/>
            </a:pPr>
            <a:r>
              <a:rPr lang="en-US" sz="1400" dirty="0">
                <a:solidFill>
                  <a:schemeClr val="tx1"/>
                </a:solidFill>
              </a:rPr>
              <a:t>Leverages DCS Facility  and Disaster Recovery</a:t>
            </a:r>
          </a:p>
          <a:p>
            <a:pPr>
              <a:buClr>
                <a:schemeClr val="accent1"/>
              </a:buClr>
            </a:pPr>
            <a:endParaRPr lang="en-US" sz="1400" dirty="0">
              <a:solidFill>
                <a:schemeClr val="tx1"/>
              </a:solidFill>
              <a:latin typeface="Calibri" pitchFamily="34" charset="0"/>
            </a:endParaRPr>
          </a:p>
        </p:txBody>
      </p:sp>
      <p:sp>
        <p:nvSpPr>
          <p:cNvPr id="26" name="TextBox 25">
            <a:extLst>
              <a:ext uri="{FF2B5EF4-FFF2-40B4-BE49-F238E27FC236}">
                <a16:creationId xmlns:a16="http://schemas.microsoft.com/office/drawing/2014/main" id="{6EA7FB96-3254-46A0-B06A-322CD417D6D4}"/>
              </a:ext>
            </a:extLst>
          </p:cNvPr>
          <p:cNvSpPr txBox="1"/>
          <p:nvPr/>
        </p:nvSpPr>
        <p:spPr>
          <a:xfrm>
            <a:off x="2209167" y="3705330"/>
            <a:ext cx="3743864" cy="1722367"/>
          </a:xfrm>
          <a:prstGeom prst="rect">
            <a:avLst/>
          </a:prstGeom>
          <a:noFill/>
          <a:ln>
            <a:solidFill>
              <a:srgbClr val="4701A7"/>
            </a:solidFill>
          </a:ln>
        </p:spPr>
        <p:style>
          <a:lnRef idx="0">
            <a:scrgbClr r="0" g="0" b="0"/>
          </a:lnRef>
          <a:fillRef idx="1001">
            <a:schemeClr val="lt2"/>
          </a:fillRef>
          <a:effectRef idx="0">
            <a:scrgbClr r="0" g="0" b="0"/>
          </a:effectRef>
          <a:fontRef idx="major"/>
        </p:style>
        <p:txBody>
          <a:bodyPr wrap="square" rtlCol="0">
            <a:noAutofit/>
          </a:bodyPr>
          <a:lstStyle/>
          <a:p>
            <a:pPr>
              <a:buClr>
                <a:schemeClr val="accent1"/>
              </a:buClr>
            </a:pPr>
            <a:r>
              <a:rPr lang="en-US" sz="1600" b="1" dirty="0"/>
              <a:t>SERVER – GOVT PUBLIC CLOUD</a:t>
            </a:r>
          </a:p>
          <a:p>
            <a:pPr marL="285750" lvl="1" indent="-285750" defTabSz="622300">
              <a:lnSpc>
                <a:spcPct val="90000"/>
              </a:lnSpc>
              <a:spcBef>
                <a:spcPct val="0"/>
              </a:spcBef>
              <a:spcAft>
                <a:spcPct val="15000"/>
              </a:spcAft>
              <a:buFont typeface="Wingdings" panose="05000000000000000000" pitchFamily="2" charset="2"/>
              <a:buChar char="ü"/>
            </a:pPr>
            <a:r>
              <a:rPr lang="en-US" sz="1400" dirty="0"/>
              <a:t>Integrate State Data Center with Amazon and MS Azure Cloud Providers</a:t>
            </a:r>
          </a:p>
          <a:p>
            <a:pPr marL="285750" lvl="1" indent="-285750" defTabSz="622300">
              <a:lnSpc>
                <a:spcPct val="90000"/>
              </a:lnSpc>
              <a:spcBef>
                <a:spcPct val="0"/>
              </a:spcBef>
              <a:spcAft>
                <a:spcPct val="15000"/>
              </a:spcAft>
              <a:buFont typeface="Wingdings" panose="05000000000000000000" pitchFamily="2" charset="2"/>
              <a:buChar char="ü"/>
            </a:pPr>
            <a:r>
              <a:rPr lang="en-US" sz="1400" dirty="0"/>
              <a:t>DCS Assurances and Security</a:t>
            </a:r>
          </a:p>
          <a:p>
            <a:pPr marL="285750" lvl="1" indent="-285750" defTabSz="622300">
              <a:lnSpc>
                <a:spcPct val="90000"/>
              </a:lnSpc>
              <a:spcBef>
                <a:spcPct val="0"/>
              </a:spcBef>
              <a:spcAft>
                <a:spcPct val="15000"/>
              </a:spcAft>
              <a:buFont typeface="Wingdings" panose="05000000000000000000" pitchFamily="2" charset="2"/>
              <a:buChar char="ü"/>
            </a:pPr>
            <a:r>
              <a:rPr lang="en-US" sz="1400" dirty="0"/>
              <a:t>Self Provisioning via Market Place</a:t>
            </a:r>
          </a:p>
          <a:p>
            <a:pPr marL="285750" lvl="1" indent="-285750" defTabSz="622300">
              <a:lnSpc>
                <a:spcPct val="90000"/>
              </a:lnSpc>
              <a:spcBef>
                <a:spcPct val="0"/>
              </a:spcBef>
              <a:spcAft>
                <a:spcPct val="15000"/>
              </a:spcAft>
              <a:buFont typeface="Wingdings" panose="05000000000000000000" pitchFamily="2" charset="2"/>
              <a:buChar char="ü"/>
            </a:pPr>
            <a:r>
              <a:rPr lang="en-US" sz="1400" dirty="0"/>
              <a:t>Fully Managed and Semi Managed Services </a:t>
            </a:r>
          </a:p>
          <a:p>
            <a:pPr marL="285750" lvl="1" indent="-285750" defTabSz="622300">
              <a:lnSpc>
                <a:spcPct val="90000"/>
              </a:lnSpc>
              <a:spcBef>
                <a:spcPct val="0"/>
              </a:spcBef>
              <a:spcAft>
                <a:spcPct val="15000"/>
              </a:spcAft>
              <a:buFont typeface="Wingdings" panose="05000000000000000000" pitchFamily="2" charset="2"/>
              <a:buChar char="ü"/>
            </a:pPr>
            <a:r>
              <a:rPr lang="en-US" sz="1400" dirty="0"/>
              <a:t>ITIL Service Management Processes</a:t>
            </a:r>
          </a:p>
        </p:txBody>
      </p:sp>
      <p:pic>
        <p:nvPicPr>
          <p:cNvPr id="32" name="Picture 31" descr="Cloud services">
            <a:extLst>
              <a:ext uri="{FF2B5EF4-FFF2-40B4-BE49-F238E27FC236}">
                <a16:creationId xmlns:a16="http://schemas.microsoft.com/office/drawing/2014/main" id="{2215F7C2-78F3-4DB2-8162-FB2051B6F801}"/>
              </a:ext>
            </a:extLst>
          </p:cNvPr>
          <p:cNvPicPr>
            <a:picLocks noChangeAspect="1"/>
          </p:cNvPicPr>
          <p:nvPr/>
        </p:nvPicPr>
        <p:blipFill>
          <a:blip r:embed="rId4"/>
          <a:stretch>
            <a:fillRect/>
          </a:stretch>
        </p:blipFill>
        <p:spPr>
          <a:xfrm>
            <a:off x="827199" y="3748870"/>
            <a:ext cx="1238999" cy="1526425"/>
          </a:xfrm>
          <a:prstGeom prst="rect">
            <a:avLst/>
          </a:prstGeom>
          <a:ln w="28575">
            <a:solidFill>
              <a:schemeClr val="tx1">
                <a:lumMod val="65000"/>
                <a:lumOff val="35000"/>
              </a:schemeClr>
            </a:solidFill>
          </a:ln>
          <a:effectLst>
            <a:outerShdw blurRad="292100" dist="139700" dir="2700000" algn="tl" rotWithShape="0">
              <a:srgbClr val="333333">
                <a:alpha val="65000"/>
              </a:srgbClr>
            </a:outerShdw>
          </a:effectLst>
        </p:spPr>
      </p:pic>
      <p:pic>
        <p:nvPicPr>
          <p:cNvPr id="38" name="Picture 37" descr="Large building">
            <a:extLst>
              <a:ext uri="{FF2B5EF4-FFF2-40B4-BE49-F238E27FC236}">
                <a16:creationId xmlns:a16="http://schemas.microsoft.com/office/drawing/2014/main" id="{DCCBBAF0-90CE-4B3F-AAAF-088F9D147C19}"/>
              </a:ext>
            </a:extLst>
          </p:cNvPr>
          <p:cNvPicPr>
            <a:picLocks noChangeAspect="1"/>
          </p:cNvPicPr>
          <p:nvPr/>
        </p:nvPicPr>
        <p:blipFill>
          <a:blip r:embed="rId5"/>
          <a:stretch>
            <a:fillRect/>
          </a:stretch>
        </p:blipFill>
        <p:spPr>
          <a:xfrm>
            <a:off x="6238969" y="5354738"/>
            <a:ext cx="2036350" cy="1759991"/>
          </a:xfrm>
          <a:prstGeom prst="rect">
            <a:avLst/>
          </a:prstGeom>
          <a:ln>
            <a:solidFill>
              <a:schemeClr val="tx1">
                <a:lumMod val="75000"/>
                <a:lumOff val="25000"/>
              </a:schemeClr>
            </a:solidFill>
          </a:ln>
          <a:effectLst>
            <a:softEdge rad="112500"/>
          </a:effectLst>
        </p:spPr>
      </p:pic>
      <p:pic>
        <p:nvPicPr>
          <p:cNvPr id="40" name="Picture 39" descr="Servers">
            <a:extLst>
              <a:ext uri="{FF2B5EF4-FFF2-40B4-BE49-F238E27FC236}">
                <a16:creationId xmlns:a16="http://schemas.microsoft.com/office/drawing/2014/main" id="{AFE0F023-44CD-41EF-8069-C9A0AF179B90}"/>
              </a:ext>
            </a:extLst>
          </p:cNvPr>
          <p:cNvPicPr preferRelativeResize="0">
            <a:picLocks/>
          </p:cNvPicPr>
          <p:nvPr/>
        </p:nvPicPr>
        <p:blipFill>
          <a:blip r:embed="rId6"/>
          <a:stretch>
            <a:fillRect/>
          </a:stretch>
        </p:blipFill>
        <p:spPr>
          <a:xfrm>
            <a:off x="827199" y="914730"/>
            <a:ext cx="1268394" cy="1526425"/>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5" name="Picture 44" descr="Copier">
            <a:extLst>
              <a:ext uri="{FF2B5EF4-FFF2-40B4-BE49-F238E27FC236}">
                <a16:creationId xmlns:a16="http://schemas.microsoft.com/office/drawing/2014/main" id="{C5F9A025-F8DB-44FE-A199-DF15EA0FBC55}"/>
              </a:ext>
            </a:extLst>
          </p:cNvPr>
          <p:cNvPicPr>
            <a:picLocks noChangeAspect="1"/>
          </p:cNvPicPr>
          <p:nvPr/>
        </p:nvPicPr>
        <p:blipFill>
          <a:blip r:embed="rId7"/>
          <a:stretch>
            <a:fillRect/>
          </a:stretch>
        </p:blipFill>
        <p:spPr>
          <a:xfrm>
            <a:off x="6441144" y="880777"/>
            <a:ext cx="1328604" cy="1687426"/>
          </a:xfrm>
          <a:prstGeom prst="rect">
            <a:avLst/>
          </a:prstGeom>
          <a:ln>
            <a:noFill/>
          </a:ln>
          <a:effectLst>
            <a:outerShdw blurRad="292100" dist="139700" dir="2700000" algn="tl" rotWithShape="0">
              <a:srgbClr val="333333">
                <a:alpha val="65000"/>
              </a:srgbClr>
            </a:outerShdw>
          </a:effectLst>
        </p:spPr>
      </p:pic>
      <p:pic>
        <p:nvPicPr>
          <p:cNvPr id="47" name="Picture 46" descr="XEROX">
            <a:extLst>
              <a:ext uri="{FF2B5EF4-FFF2-40B4-BE49-F238E27FC236}">
                <a16:creationId xmlns:a16="http://schemas.microsoft.com/office/drawing/2014/main" id="{06761D1B-6BFB-4BE1-9832-BBCE99C2F6BC}"/>
              </a:ext>
            </a:extLst>
          </p:cNvPr>
          <p:cNvPicPr>
            <a:picLocks noChangeAspect="1"/>
          </p:cNvPicPr>
          <p:nvPr/>
        </p:nvPicPr>
        <p:blipFill>
          <a:blip r:embed="rId8"/>
          <a:stretch>
            <a:fillRect/>
          </a:stretch>
        </p:blipFill>
        <p:spPr>
          <a:xfrm>
            <a:off x="11274922" y="3311841"/>
            <a:ext cx="534296" cy="126700"/>
          </a:xfrm>
          <a:prstGeom prst="rect">
            <a:avLst/>
          </a:prstGeom>
        </p:spPr>
      </p:pic>
      <p:grpSp>
        <p:nvGrpSpPr>
          <p:cNvPr id="56" name="Group 55" descr="logos">
            <a:extLst>
              <a:ext uri="{FF2B5EF4-FFF2-40B4-BE49-F238E27FC236}">
                <a16:creationId xmlns:a16="http://schemas.microsoft.com/office/drawing/2014/main" id="{8B442D19-1A82-4466-AC4D-866DD6357DE3}"/>
              </a:ext>
            </a:extLst>
          </p:cNvPr>
          <p:cNvGrpSpPr/>
          <p:nvPr/>
        </p:nvGrpSpPr>
        <p:grpSpPr>
          <a:xfrm>
            <a:off x="1705647" y="4192684"/>
            <a:ext cx="385646" cy="886022"/>
            <a:chOff x="5253154" y="1260439"/>
            <a:chExt cx="1685692" cy="4337121"/>
          </a:xfrm>
        </p:grpSpPr>
        <p:sp>
          <p:nvSpPr>
            <p:cNvPr id="53" name="Oval 52" descr="AWS">
              <a:extLst>
                <a:ext uri="{FF2B5EF4-FFF2-40B4-BE49-F238E27FC236}">
                  <a16:creationId xmlns:a16="http://schemas.microsoft.com/office/drawing/2014/main" id="{3AA3C489-50FC-4267-B2F9-34EDBA6EB2EA}"/>
                </a:ext>
              </a:extLst>
            </p:cNvPr>
            <p:cNvSpPr/>
            <p:nvPr/>
          </p:nvSpPr>
          <p:spPr>
            <a:xfrm>
              <a:off x="5253154" y="1260439"/>
              <a:ext cx="1685692" cy="1917002"/>
            </a:xfrm>
            <a:prstGeom prst="ellipse">
              <a:avLst/>
            </a:prstGeom>
            <a:blipFill>
              <a:blip r:embed="rId9">
                <a:extLst>
                  <a:ext uri="{28A0092B-C50C-407E-A947-70E740481C1C}">
                    <a14:useLocalDpi xmlns:a14="http://schemas.microsoft.com/office/drawing/2010/main" val="0"/>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4" name="Oval 53" descr="Azure">
              <a:extLst>
                <a:ext uri="{FF2B5EF4-FFF2-40B4-BE49-F238E27FC236}">
                  <a16:creationId xmlns:a16="http://schemas.microsoft.com/office/drawing/2014/main" id="{6DD7497C-C823-4BE0-9B42-368145555F87}"/>
                </a:ext>
              </a:extLst>
            </p:cNvPr>
            <p:cNvSpPr/>
            <p:nvPr/>
          </p:nvSpPr>
          <p:spPr>
            <a:xfrm>
              <a:off x="5460426" y="2733986"/>
              <a:ext cx="1329903" cy="1329903"/>
            </a:xfrm>
            <a:prstGeom prst="ellipse">
              <a:avLst/>
            </a:prstGeom>
            <a:blipFill>
              <a:blip r:embed="rId10">
                <a:extLst>
                  <a:ext uri="{28A0092B-C50C-407E-A947-70E740481C1C}">
                    <a14:useLocalDpi xmlns:a14="http://schemas.microsoft.com/office/drawing/2010/main" val="0"/>
                  </a:ext>
                </a:extLst>
              </a:blip>
              <a:srcRect/>
              <a:stretch>
                <a:fillRect l="-37000" r="-3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5" name="Oval 54" descr="Google Cloud">
              <a:extLst>
                <a:ext uri="{FF2B5EF4-FFF2-40B4-BE49-F238E27FC236}">
                  <a16:creationId xmlns:a16="http://schemas.microsoft.com/office/drawing/2014/main" id="{83AF8393-1BB4-4C7B-8A6E-B662175DDE60}"/>
                </a:ext>
              </a:extLst>
            </p:cNvPr>
            <p:cNvSpPr/>
            <p:nvPr/>
          </p:nvSpPr>
          <p:spPr>
            <a:xfrm>
              <a:off x="5509846" y="4267657"/>
              <a:ext cx="1329903" cy="1329903"/>
            </a:xfrm>
            <a:prstGeom prst="ellipse">
              <a:avLst/>
            </a:prstGeom>
            <a:blipFill>
              <a:blip r:embed="rId11">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9" name="TextBox 58">
            <a:extLst>
              <a:ext uri="{FF2B5EF4-FFF2-40B4-BE49-F238E27FC236}">
                <a16:creationId xmlns:a16="http://schemas.microsoft.com/office/drawing/2014/main" id="{ABD73F09-AFB9-4108-872F-42F4749D78D6}"/>
              </a:ext>
            </a:extLst>
          </p:cNvPr>
          <p:cNvSpPr txBox="1"/>
          <p:nvPr/>
        </p:nvSpPr>
        <p:spPr>
          <a:xfrm>
            <a:off x="1291808" y="5036760"/>
            <a:ext cx="917359" cy="307777"/>
          </a:xfrm>
          <a:prstGeom prst="rect">
            <a:avLst/>
          </a:prstGeom>
          <a:noFill/>
        </p:spPr>
        <p:txBody>
          <a:bodyPr wrap="square" rtlCol="0">
            <a:spAutoFit/>
          </a:bodyPr>
          <a:lstStyle/>
          <a:p>
            <a:r>
              <a:rPr lang="en-US" sz="1400" b="1" dirty="0">
                <a:solidFill>
                  <a:srgbClr val="1E5B9A"/>
                </a:solidFill>
              </a:rPr>
              <a:t>Cloud49</a:t>
            </a:r>
          </a:p>
        </p:txBody>
      </p:sp>
      <p:pic>
        <p:nvPicPr>
          <p:cNvPr id="61" name="Picture 60" descr="ATOS">
            <a:extLst>
              <a:ext uri="{FF2B5EF4-FFF2-40B4-BE49-F238E27FC236}">
                <a16:creationId xmlns:a16="http://schemas.microsoft.com/office/drawing/2014/main" id="{ED196ED9-DF24-4BE8-9C44-D0E19A605DE2}"/>
              </a:ext>
            </a:extLst>
          </p:cNvPr>
          <p:cNvPicPr>
            <a:picLocks noChangeAspect="1"/>
          </p:cNvPicPr>
          <p:nvPr/>
        </p:nvPicPr>
        <p:blipFill>
          <a:blip r:embed="rId12"/>
          <a:stretch>
            <a:fillRect/>
          </a:stretch>
        </p:blipFill>
        <p:spPr>
          <a:xfrm>
            <a:off x="5470895" y="3429000"/>
            <a:ext cx="437427" cy="147130"/>
          </a:xfrm>
          <a:prstGeom prst="rect">
            <a:avLst/>
          </a:prstGeom>
        </p:spPr>
      </p:pic>
      <p:pic>
        <p:nvPicPr>
          <p:cNvPr id="69" name="Picture 68" descr="Unisys logo">
            <a:extLst>
              <a:ext uri="{FF2B5EF4-FFF2-40B4-BE49-F238E27FC236}">
                <a16:creationId xmlns:a16="http://schemas.microsoft.com/office/drawing/2014/main" id="{CDDCEE88-8B5A-47F7-8731-2A4384BB63BA}"/>
              </a:ext>
            </a:extLst>
          </p:cNvPr>
          <p:cNvPicPr>
            <a:picLocks noChangeAspect="1"/>
          </p:cNvPicPr>
          <p:nvPr/>
        </p:nvPicPr>
        <p:blipFill>
          <a:blip r:embed="rId13"/>
          <a:stretch>
            <a:fillRect/>
          </a:stretch>
        </p:blipFill>
        <p:spPr>
          <a:xfrm>
            <a:off x="11338637" y="6496470"/>
            <a:ext cx="551614" cy="155555"/>
          </a:xfrm>
          <a:prstGeom prst="rect">
            <a:avLst/>
          </a:prstGeom>
        </p:spPr>
      </p:pic>
      <p:pic>
        <p:nvPicPr>
          <p:cNvPr id="29" name="Picture 28" descr="ATOS">
            <a:extLst>
              <a:ext uri="{FF2B5EF4-FFF2-40B4-BE49-F238E27FC236}">
                <a16:creationId xmlns:a16="http://schemas.microsoft.com/office/drawing/2014/main" id="{2E64C93C-BAFC-4477-A9B9-096A2EC44A03}"/>
              </a:ext>
            </a:extLst>
          </p:cNvPr>
          <p:cNvPicPr>
            <a:picLocks noChangeAspect="1"/>
          </p:cNvPicPr>
          <p:nvPr/>
        </p:nvPicPr>
        <p:blipFill>
          <a:blip r:embed="rId12"/>
          <a:stretch>
            <a:fillRect/>
          </a:stretch>
        </p:blipFill>
        <p:spPr>
          <a:xfrm>
            <a:off x="5439860" y="5207608"/>
            <a:ext cx="437427" cy="147130"/>
          </a:xfrm>
          <a:prstGeom prst="rect">
            <a:avLst/>
          </a:prstGeom>
        </p:spPr>
      </p:pic>
      <p:pic>
        <p:nvPicPr>
          <p:cNvPr id="30" name="Picture 29" descr="ATOS">
            <a:extLst>
              <a:ext uri="{FF2B5EF4-FFF2-40B4-BE49-F238E27FC236}">
                <a16:creationId xmlns:a16="http://schemas.microsoft.com/office/drawing/2014/main" id="{902B5AC2-3223-46B6-B7E7-1FB7F7C69FAF}"/>
              </a:ext>
            </a:extLst>
          </p:cNvPr>
          <p:cNvPicPr>
            <a:picLocks noChangeAspect="1"/>
          </p:cNvPicPr>
          <p:nvPr/>
        </p:nvPicPr>
        <p:blipFill>
          <a:blip r:embed="rId12"/>
          <a:stretch>
            <a:fillRect/>
          </a:stretch>
        </p:blipFill>
        <p:spPr>
          <a:xfrm>
            <a:off x="5452568" y="6504895"/>
            <a:ext cx="437427" cy="147130"/>
          </a:xfrm>
          <a:prstGeom prst="rect">
            <a:avLst/>
          </a:prstGeom>
        </p:spPr>
      </p:pic>
      <p:pic>
        <p:nvPicPr>
          <p:cNvPr id="31" name="Picture 30" descr="ATOS">
            <a:extLst>
              <a:ext uri="{FF2B5EF4-FFF2-40B4-BE49-F238E27FC236}">
                <a16:creationId xmlns:a16="http://schemas.microsoft.com/office/drawing/2014/main" id="{17411E7D-BD44-4252-A3AA-6960EF0104D1}"/>
              </a:ext>
            </a:extLst>
          </p:cNvPr>
          <p:cNvPicPr>
            <a:picLocks noChangeAspect="1"/>
          </p:cNvPicPr>
          <p:nvPr/>
        </p:nvPicPr>
        <p:blipFill>
          <a:blip r:embed="rId12"/>
          <a:stretch>
            <a:fillRect/>
          </a:stretch>
        </p:blipFill>
        <p:spPr>
          <a:xfrm>
            <a:off x="11428953" y="4512082"/>
            <a:ext cx="437427" cy="147130"/>
          </a:xfrm>
          <a:prstGeom prst="rect">
            <a:avLst/>
          </a:prstGeom>
        </p:spPr>
      </p:pic>
      <p:pic>
        <p:nvPicPr>
          <p:cNvPr id="33" name="Picture 32" descr="ATOS">
            <a:extLst>
              <a:ext uri="{FF2B5EF4-FFF2-40B4-BE49-F238E27FC236}">
                <a16:creationId xmlns:a16="http://schemas.microsoft.com/office/drawing/2014/main" id="{0B12B21A-6FCB-4A14-A724-18C3E4843997}"/>
              </a:ext>
            </a:extLst>
          </p:cNvPr>
          <p:cNvPicPr>
            <a:picLocks noChangeAspect="1"/>
          </p:cNvPicPr>
          <p:nvPr/>
        </p:nvPicPr>
        <p:blipFill>
          <a:blip r:embed="rId12"/>
          <a:stretch>
            <a:fillRect/>
          </a:stretch>
        </p:blipFill>
        <p:spPr>
          <a:xfrm>
            <a:off x="11459891" y="6367786"/>
            <a:ext cx="437427" cy="147130"/>
          </a:xfrm>
          <a:prstGeom prst="rect">
            <a:avLst/>
          </a:prstGeom>
        </p:spPr>
      </p:pic>
    </p:spTree>
    <p:extLst>
      <p:ext uri="{BB962C8B-B14F-4D97-AF65-F5344CB8AC3E}">
        <p14:creationId xmlns:p14="http://schemas.microsoft.com/office/powerpoint/2010/main" val="846643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77515" y="1149251"/>
            <a:ext cx="10515599" cy="1852045"/>
          </a:xfrm>
          <a:prstGeom prst="rect">
            <a:avLst/>
          </a:prstGeom>
          <a:solidFill>
            <a:srgbClr val="EBEDF4"/>
          </a:solidFill>
        </p:spPr>
        <p:txBody>
          <a:bodyPr vert="horz" wrap="square" lIns="0" tIns="0" rIns="0" bIns="0" rtlCol="0">
            <a:spAutoFit/>
          </a:bodyPr>
          <a:lstStyle/>
          <a:p>
            <a:pPr marL="246722" marR="36724" indent="-236376">
              <a:lnSpc>
                <a:spcPct val="101499"/>
              </a:lnSpc>
              <a:buFont typeface="Arial"/>
              <a:buChar char="•"/>
              <a:tabLst>
                <a:tab pos="246722" algn="l"/>
                <a:tab pos="247238" algn="l"/>
              </a:tabLst>
            </a:pPr>
            <a:r>
              <a:rPr sz="2000" spc="-12" dirty="0">
                <a:solidFill>
                  <a:srgbClr val="2D2D2D"/>
                </a:solidFill>
                <a:cs typeface="Calibri"/>
              </a:rPr>
              <a:t>Xerox </a:t>
            </a:r>
            <a:r>
              <a:rPr sz="2000" spc="4" dirty="0">
                <a:solidFill>
                  <a:srgbClr val="2D2D2D"/>
                </a:solidFill>
                <a:cs typeface="Calibri"/>
              </a:rPr>
              <a:t>provides </a:t>
            </a:r>
            <a:r>
              <a:rPr sz="2000" spc="8" dirty="0">
                <a:solidFill>
                  <a:srgbClr val="2D2D2D"/>
                </a:solidFill>
                <a:cs typeface="Calibri"/>
              </a:rPr>
              <a:t>bulk </a:t>
            </a:r>
            <a:r>
              <a:rPr lang="en-US" sz="2000" spc="4" dirty="0">
                <a:solidFill>
                  <a:srgbClr val="2D2D2D"/>
                </a:solidFill>
                <a:cs typeface="Calibri"/>
              </a:rPr>
              <a:t>Print &amp; Mail</a:t>
            </a:r>
            <a:r>
              <a:rPr sz="2000" spc="8" dirty="0">
                <a:solidFill>
                  <a:srgbClr val="2D2D2D"/>
                </a:solidFill>
                <a:cs typeface="Calibri"/>
              </a:rPr>
              <a:t> services including</a:t>
            </a:r>
            <a:r>
              <a:rPr sz="2000" spc="4" dirty="0">
                <a:solidFill>
                  <a:srgbClr val="2D2D2D"/>
                </a:solidFill>
                <a:cs typeface="Calibri"/>
              </a:rPr>
              <a:t> </a:t>
            </a:r>
            <a:r>
              <a:rPr sz="2000" spc="-4" dirty="0">
                <a:solidFill>
                  <a:srgbClr val="2D2D2D"/>
                </a:solidFill>
                <a:cs typeface="Calibri"/>
              </a:rPr>
              <a:t>Transactional </a:t>
            </a:r>
            <a:r>
              <a:rPr sz="2000" spc="8" dirty="0">
                <a:solidFill>
                  <a:srgbClr val="2D2D2D"/>
                </a:solidFill>
                <a:cs typeface="Calibri"/>
              </a:rPr>
              <a:t>Printing and </a:t>
            </a:r>
            <a:r>
              <a:rPr sz="2000" dirty="0">
                <a:solidFill>
                  <a:srgbClr val="2D2D2D"/>
                </a:solidFill>
                <a:cs typeface="Calibri"/>
              </a:rPr>
              <a:t>Intelligent </a:t>
            </a:r>
            <a:r>
              <a:rPr sz="2000" spc="8" dirty="0">
                <a:solidFill>
                  <a:srgbClr val="2D2D2D"/>
                </a:solidFill>
                <a:cs typeface="Calibri"/>
              </a:rPr>
              <a:t>Mail</a:t>
            </a:r>
            <a:r>
              <a:rPr sz="2000" spc="49" dirty="0">
                <a:solidFill>
                  <a:srgbClr val="2D2D2D"/>
                </a:solidFill>
                <a:cs typeface="Calibri"/>
              </a:rPr>
              <a:t> </a:t>
            </a:r>
            <a:r>
              <a:rPr sz="2000" spc="8" dirty="0">
                <a:solidFill>
                  <a:srgbClr val="2D2D2D"/>
                </a:solidFill>
                <a:cs typeface="Calibri"/>
              </a:rPr>
              <a:t>Inserting.</a:t>
            </a:r>
            <a:endParaRPr sz="2000" dirty="0">
              <a:cs typeface="Calibri"/>
            </a:endParaRPr>
          </a:p>
          <a:p>
            <a:pPr>
              <a:spcBef>
                <a:spcPts val="17"/>
              </a:spcBef>
              <a:buClr>
                <a:srgbClr val="2D2D2D"/>
              </a:buClr>
              <a:buFont typeface="Arial"/>
              <a:buChar char="•"/>
            </a:pPr>
            <a:endParaRPr sz="2000" dirty="0">
              <a:cs typeface="Times New Roman"/>
            </a:endParaRPr>
          </a:p>
          <a:p>
            <a:pPr marL="246722" marR="4138" indent="-236376">
              <a:lnSpc>
                <a:spcPct val="101499"/>
              </a:lnSpc>
              <a:buFont typeface="Arial"/>
              <a:buChar char="•"/>
              <a:tabLst>
                <a:tab pos="246722" algn="l"/>
                <a:tab pos="247238" algn="l"/>
              </a:tabLst>
            </a:pPr>
            <a:r>
              <a:rPr sz="2000" spc="-12" dirty="0">
                <a:solidFill>
                  <a:srgbClr val="2D2D2D"/>
                </a:solidFill>
                <a:cs typeface="Calibri"/>
              </a:rPr>
              <a:t>Xerox </a:t>
            </a:r>
            <a:r>
              <a:rPr sz="2000" spc="4" dirty="0">
                <a:solidFill>
                  <a:srgbClr val="2D2D2D"/>
                </a:solidFill>
                <a:cs typeface="Calibri"/>
              </a:rPr>
              <a:t>currently </a:t>
            </a:r>
            <a:r>
              <a:rPr sz="2000" spc="8" dirty="0">
                <a:solidFill>
                  <a:srgbClr val="2D2D2D"/>
                </a:solidFill>
                <a:cs typeface="Calibri"/>
              </a:rPr>
              <a:t>supports </a:t>
            </a:r>
            <a:r>
              <a:rPr sz="2000" spc="4" dirty="0">
                <a:solidFill>
                  <a:srgbClr val="2D2D2D"/>
                </a:solidFill>
                <a:cs typeface="Calibri"/>
              </a:rPr>
              <a:t>numerous </a:t>
            </a:r>
            <a:r>
              <a:rPr sz="2000" spc="-8" dirty="0">
                <a:solidFill>
                  <a:srgbClr val="2D2D2D"/>
                </a:solidFill>
                <a:cs typeface="Calibri"/>
              </a:rPr>
              <a:t>state </a:t>
            </a:r>
            <a:r>
              <a:rPr sz="2000" spc="4" dirty="0">
                <a:solidFill>
                  <a:srgbClr val="2D2D2D"/>
                </a:solidFill>
                <a:cs typeface="Calibri"/>
              </a:rPr>
              <a:t>agencies ‐ printing </a:t>
            </a:r>
            <a:r>
              <a:rPr sz="2000" dirty="0">
                <a:solidFill>
                  <a:srgbClr val="2D2D2D"/>
                </a:solidFill>
                <a:cs typeface="Calibri"/>
              </a:rPr>
              <a:t>over </a:t>
            </a:r>
            <a:r>
              <a:rPr sz="2000" spc="8" dirty="0">
                <a:solidFill>
                  <a:srgbClr val="222222"/>
                </a:solidFill>
                <a:cs typeface="Calibri"/>
              </a:rPr>
              <a:t>394 million  </a:t>
            </a:r>
            <a:r>
              <a:rPr sz="2000" spc="4" dirty="0">
                <a:solidFill>
                  <a:srgbClr val="222222"/>
                </a:solidFill>
                <a:cs typeface="Calibri"/>
              </a:rPr>
              <a:t>pages </a:t>
            </a:r>
            <a:r>
              <a:rPr sz="2000" spc="8" dirty="0">
                <a:solidFill>
                  <a:srgbClr val="222222"/>
                </a:solidFill>
                <a:cs typeface="Calibri"/>
              </a:rPr>
              <a:t>and mailing </a:t>
            </a:r>
            <a:r>
              <a:rPr sz="2000" dirty="0">
                <a:solidFill>
                  <a:srgbClr val="222222"/>
                </a:solidFill>
                <a:cs typeface="Calibri"/>
              </a:rPr>
              <a:t>over </a:t>
            </a:r>
            <a:r>
              <a:rPr sz="2000" spc="4" dirty="0">
                <a:solidFill>
                  <a:srgbClr val="222222"/>
                </a:solidFill>
                <a:cs typeface="Calibri"/>
              </a:rPr>
              <a:t>57.6 </a:t>
            </a:r>
            <a:r>
              <a:rPr sz="2000" spc="8" dirty="0">
                <a:solidFill>
                  <a:srgbClr val="222222"/>
                </a:solidFill>
                <a:cs typeface="Calibri"/>
              </a:rPr>
              <a:t>million </a:t>
            </a:r>
            <a:r>
              <a:rPr sz="2000" spc="4" dirty="0">
                <a:solidFill>
                  <a:srgbClr val="222222"/>
                </a:solidFill>
                <a:cs typeface="Calibri"/>
              </a:rPr>
              <a:t>pieces </a:t>
            </a:r>
            <a:r>
              <a:rPr sz="2000" spc="8" dirty="0">
                <a:solidFill>
                  <a:srgbClr val="222222"/>
                </a:solidFill>
                <a:cs typeface="Calibri"/>
              </a:rPr>
              <a:t>annually </a:t>
            </a:r>
            <a:r>
              <a:rPr sz="2000" spc="4" dirty="0">
                <a:solidFill>
                  <a:srgbClr val="222222"/>
                </a:solidFill>
                <a:cs typeface="Calibri"/>
              </a:rPr>
              <a:t>‐ </a:t>
            </a:r>
            <a:r>
              <a:rPr sz="2000" spc="8" dirty="0">
                <a:solidFill>
                  <a:srgbClr val="222222"/>
                </a:solidFill>
                <a:cs typeface="Calibri"/>
              </a:rPr>
              <a:t>in a </a:t>
            </a:r>
            <a:r>
              <a:rPr sz="2000" spc="-8" dirty="0">
                <a:solidFill>
                  <a:srgbClr val="222222"/>
                </a:solidFill>
                <a:cs typeface="Calibri"/>
              </a:rPr>
              <a:t>state </a:t>
            </a:r>
            <a:r>
              <a:rPr sz="2000" spc="4" dirty="0">
                <a:solidFill>
                  <a:srgbClr val="222222"/>
                </a:solidFill>
                <a:cs typeface="Calibri"/>
              </a:rPr>
              <a:t>of </a:t>
            </a:r>
            <a:r>
              <a:rPr sz="2000" spc="8" dirty="0">
                <a:solidFill>
                  <a:srgbClr val="222222"/>
                </a:solidFill>
                <a:cs typeface="Calibri"/>
              </a:rPr>
              <a:t>the art </a:t>
            </a:r>
            <a:r>
              <a:rPr sz="2000" spc="4" dirty="0">
                <a:solidFill>
                  <a:srgbClr val="222222"/>
                </a:solidFill>
                <a:cs typeface="Calibri"/>
              </a:rPr>
              <a:t>Print  </a:t>
            </a:r>
            <a:r>
              <a:rPr lang="en-US" sz="2000" spc="8" dirty="0">
                <a:solidFill>
                  <a:srgbClr val="222222"/>
                </a:solidFill>
                <a:cs typeface="Calibri"/>
              </a:rPr>
              <a:t>&amp; </a:t>
            </a:r>
            <a:r>
              <a:rPr sz="2000" spc="8" dirty="0">
                <a:solidFill>
                  <a:srgbClr val="222222"/>
                </a:solidFill>
                <a:cs typeface="Calibri"/>
              </a:rPr>
              <a:t>Mail </a:t>
            </a:r>
            <a:r>
              <a:rPr sz="2000" dirty="0">
                <a:solidFill>
                  <a:srgbClr val="222222"/>
                </a:solidFill>
                <a:cs typeface="Calibri"/>
              </a:rPr>
              <a:t>facility </a:t>
            </a:r>
            <a:r>
              <a:rPr sz="2000" spc="4" dirty="0">
                <a:solidFill>
                  <a:srgbClr val="222222"/>
                </a:solidFill>
                <a:cs typeface="Calibri"/>
              </a:rPr>
              <a:t>that is </a:t>
            </a:r>
            <a:r>
              <a:rPr sz="2000" dirty="0">
                <a:solidFill>
                  <a:srgbClr val="222222"/>
                </a:solidFill>
                <a:cs typeface="Calibri"/>
              </a:rPr>
              <a:t>operated seven </a:t>
            </a:r>
            <a:r>
              <a:rPr sz="2000" spc="-4" dirty="0">
                <a:solidFill>
                  <a:srgbClr val="222222"/>
                </a:solidFill>
                <a:cs typeface="Calibri"/>
              </a:rPr>
              <a:t>days </a:t>
            </a:r>
            <a:r>
              <a:rPr sz="2000" spc="8" dirty="0">
                <a:solidFill>
                  <a:srgbClr val="222222"/>
                </a:solidFill>
                <a:cs typeface="Calibri"/>
              </a:rPr>
              <a:t>a </a:t>
            </a:r>
            <a:r>
              <a:rPr sz="2000" spc="4" dirty="0">
                <a:solidFill>
                  <a:srgbClr val="222222"/>
                </a:solidFill>
                <a:cs typeface="Calibri"/>
              </a:rPr>
              <a:t>week, </a:t>
            </a:r>
            <a:r>
              <a:rPr sz="2000" spc="8" dirty="0">
                <a:solidFill>
                  <a:srgbClr val="222222"/>
                </a:solidFill>
                <a:cs typeface="Calibri"/>
              </a:rPr>
              <a:t>24 </a:t>
            </a:r>
            <a:r>
              <a:rPr sz="2000" spc="4" dirty="0">
                <a:solidFill>
                  <a:srgbClr val="222222"/>
                </a:solidFill>
                <a:cs typeface="Calibri"/>
              </a:rPr>
              <a:t>hours </a:t>
            </a:r>
            <a:r>
              <a:rPr sz="2000" spc="8" dirty="0">
                <a:solidFill>
                  <a:srgbClr val="222222"/>
                </a:solidFill>
                <a:cs typeface="Calibri"/>
              </a:rPr>
              <a:t>a</a:t>
            </a:r>
            <a:r>
              <a:rPr sz="2000" spc="135" dirty="0">
                <a:solidFill>
                  <a:srgbClr val="222222"/>
                </a:solidFill>
                <a:cs typeface="Calibri"/>
              </a:rPr>
              <a:t> </a:t>
            </a:r>
            <a:r>
              <a:rPr sz="2000" spc="-29" dirty="0">
                <a:solidFill>
                  <a:srgbClr val="222222"/>
                </a:solidFill>
                <a:cs typeface="Calibri"/>
              </a:rPr>
              <a:t>day.</a:t>
            </a:r>
            <a:endParaRPr sz="2000" dirty="0">
              <a:cs typeface="Calibri"/>
            </a:endParaRPr>
          </a:p>
        </p:txBody>
      </p:sp>
      <p:sp>
        <p:nvSpPr>
          <p:cNvPr id="5" name="object 5" descr="TDMV"/>
          <p:cNvSpPr/>
          <p:nvPr/>
        </p:nvSpPr>
        <p:spPr>
          <a:xfrm>
            <a:off x="8975330" y="3309659"/>
            <a:ext cx="667801" cy="417687"/>
          </a:xfrm>
          <a:prstGeom prst="rect">
            <a:avLst/>
          </a:prstGeom>
          <a:blipFill>
            <a:blip r:embed="rId3" cstate="print"/>
            <a:stretch>
              <a:fillRect/>
            </a:stretch>
          </a:blipFill>
        </p:spPr>
        <p:txBody>
          <a:bodyPr wrap="square" lIns="0" tIns="0" rIns="0" bIns="0" rtlCol="0"/>
          <a:lstStyle/>
          <a:p>
            <a:endParaRPr sz="1548" dirty="0"/>
          </a:p>
        </p:txBody>
      </p:sp>
      <p:sp>
        <p:nvSpPr>
          <p:cNvPr id="8" name="object 8" descr="THECB"/>
          <p:cNvSpPr/>
          <p:nvPr/>
        </p:nvSpPr>
        <p:spPr>
          <a:xfrm>
            <a:off x="9201297" y="5098257"/>
            <a:ext cx="546560" cy="606358"/>
          </a:xfrm>
          <a:prstGeom prst="rect">
            <a:avLst/>
          </a:prstGeom>
          <a:blipFill>
            <a:blip r:embed="rId4" cstate="print"/>
            <a:stretch>
              <a:fillRect/>
            </a:stretch>
          </a:blipFill>
        </p:spPr>
        <p:txBody>
          <a:bodyPr wrap="square" lIns="0" tIns="0" rIns="0" bIns="0" rtlCol="0"/>
          <a:lstStyle/>
          <a:p>
            <a:endParaRPr sz="1548" dirty="0"/>
          </a:p>
        </p:txBody>
      </p:sp>
      <p:sp>
        <p:nvSpPr>
          <p:cNvPr id="13" name="object 13" descr="DSHS"/>
          <p:cNvSpPr/>
          <p:nvPr/>
        </p:nvSpPr>
        <p:spPr>
          <a:xfrm>
            <a:off x="2842944" y="5360324"/>
            <a:ext cx="1234825" cy="393910"/>
          </a:xfrm>
          <a:prstGeom prst="rect">
            <a:avLst/>
          </a:prstGeom>
          <a:blipFill>
            <a:blip r:embed="rId5" cstate="print"/>
            <a:stretch>
              <a:fillRect/>
            </a:stretch>
          </a:blipFill>
        </p:spPr>
        <p:txBody>
          <a:bodyPr wrap="square" lIns="0" tIns="0" rIns="0" bIns="0" rtlCol="0"/>
          <a:lstStyle/>
          <a:p>
            <a:endParaRPr sz="1548" dirty="0"/>
          </a:p>
        </p:txBody>
      </p:sp>
      <p:sp>
        <p:nvSpPr>
          <p:cNvPr id="14" name="object 14" descr="OAG"/>
          <p:cNvSpPr/>
          <p:nvPr/>
        </p:nvSpPr>
        <p:spPr>
          <a:xfrm>
            <a:off x="2170177" y="3193289"/>
            <a:ext cx="672767" cy="650424"/>
          </a:xfrm>
          <a:prstGeom prst="rect">
            <a:avLst/>
          </a:prstGeom>
          <a:blipFill>
            <a:blip r:embed="rId6" cstate="print"/>
            <a:stretch>
              <a:fillRect/>
            </a:stretch>
          </a:blipFill>
        </p:spPr>
        <p:txBody>
          <a:bodyPr wrap="square" lIns="0" tIns="0" rIns="0" bIns="0" rtlCol="0"/>
          <a:lstStyle/>
          <a:p>
            <a:endParaRPr sz="1548" dirty="0"/>
          </a:p>
        </p:txBody>
      </p:sp>
      <p:sp>
        <p:nvSpPr>
          <p:cNvPr id="16" name="object 16" descr="TBLE"/>
          <p:cNvSpPr/>
          <p:nvPr/>
        </p:nvSpPr>
        <p:spPr>
          <a:xfrm>
            <a:off x="8297435" y="4469670"/>
            <a:ext cx="655389" cy="623736"/>
          </a:xfrm>
          <a:prstGeom prst="rect">
            <a:avLst/>
          </a:prstGeom>
          <a:blipFill>
            <a:blip r:embed="rId7" cstate="print"/>
            <a:stretch>
              <a:fillRect/>
            </a:stretch>
          </a:blipFill>
        </p:spPr>
        <p:txBody>
          <a:bodyPr wrap="square" lIns="0" tIns="0" rIns="0" bIns="0" rtlCol="0"/>
          <a:lstStyle/>
          <a:p>
            <a:endParaRPr sz="1548" dirty="0"/>
          </a:p>
        </p:txBody>
      </p:sp>
      <p:pic>
        <p:nvPicPr>
          <p:cNvPr id="26" name="Picture 25" descr="DF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84284" y="4594807"/>
            <a:ext cx="1317314" cy="503972"/>
          </a:xfrm>
          <a:prstGeom prst="rect">
            <a:avLst/>
          </a:prstGeom>
        </p:spPr>
      </p:pic>
      <p:pic>
        <p:nvPicPr>
          <p:cNvPr id="27" name="Picture 26" descr="HHSC"/>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53008" y="3867660"/>
            <a:ext cx="1404400" cy="513672"/>
          </a:xfrm>
          <a:prstGeom prst="rect">
            <a:avLst/>
          </a:prstGeom>
        </p:spPr>
      </p:pic>
      <p:pic>
        <p:nvPicPr>
          <p:cNvPr id="28" name="Picture 27" descr="TWC"/>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51963" y="3387149"/>
            <a:ext cx="566989" cy="543115"/>
          </a:xfrm>
          <a:prstGeom prst="rect">
            <a:avLst/>
          </a:prstGeom>
        </p:spPr>
      </p:pic>
      <p:pic>
        <p:nvPicPr>
          <p:cNvPr id="29" name="Picture 28" descr="TDA"/>
          <p:cNvPicPr>
            <a:picLocks noChangeAspect="1"/>
          </p:cNvPicPr>
          <p:nvPr/>
        </p:nvPicPr>
        <p:blipFill rotWithShape="1">
          <a:blip r:embed="rId11">
            <a:extLst>
              <a:ext uri="{28A0092B-C50C-407E-A947-70E740481C1C}">
                <a14:useLocalDpi xmlns:a14="http://schemas.microsoft.com/office/drawing/2010/main" val="0"/>
              </a:ext>
            </a:extLst>
          </a:blip>
          <a:srcRect r="79890"/>
          <a:stretch/>
        </p:blipFill>
        <p:spPr>
          <a:xfrm>
            <a:off x="6346653" y="4185502"/>
            <a:ext cx="639134" cy="568338"/>
          </a:xfrm>
          <a:prstGeom prst="rect">
            <a:avLst/>
          </a:prstGeom>
        </p:spPr>
      </p:pic>
      <p:pic>
        <p:nvPicPr>
          <p:cNvPr id="30" name="Picture 29" descr="TSLAC"/>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611736" y="3950123"/>
            <a:ext cx="1394982" cy="348746"/>
          </a:xfrm>
          <a:prstGeom prst="rect">
            <a:avLst/>
          </a:prstGeom>
        </p:spPr>
      </p:pic>
      <p:pic>
        <p:nvPicPr>
          <p:cNvPr id="33" name="Picture 32" descr="TDI"/>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46653" y="3437878"/>
            <a:ext cx="405834" cy="405834"/>
          </a:xfrm>
          <a:prstGeom prst="rect">
            <a:avLst/>
          </a:prstGeom>
        </p:spPr>
      </p:pic>
      <p:pic>
        <p:nvPicPr>
          <p:cNvPr id="34" name="Picture 33" descr="TDCJ"/>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650775" y="4464033"/>
            <a:ext cx="550220" cy="550220"/>
          </a:xfrm>
          <a:prstGeom prst="rect">
            <a:avLst/>
          </a:prstGeom>
        </p:spPr>
      </p:pic>
      <p:pic>
        <p:nvPicPr>
          <p:cNvPr id="35" name="Picture 34" descr="RRC"/>
          <p:cNvPicPr>
            <a:picLocks noChangeAspect="1"/>
          </p:cNvPicPr>
          <p:nvPr/>
        </p:nvPicPr>
        <p:blipFill>
          <a:blip r:embed="rId15"/>
          <a:stretch>
            <a:fillRect/>
          </a:stretch>
        </p:blipFill>
        <p:spPr>
          <a:xfrm>
            <a:off x="4885109" y="4266105"/>
            <a:ext cx="843244" cy="477838"/>
          </a:xfrm>
          <a:prstGeom prst="rect">
            <a:avLst/>
          </a:prstGeom>
        </p:spPr>
      </p:pic>
      <p:pic>
        <p:nvPicPr>
          <p:cNvPr id="36" name="Picture 35" descr="TABC"/>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80716" y="4782914"/>
            <a:ext cx="774366" cy="774366"/>
          </a:xfrm>
          <a:prstGeom prst="rect">
            <a:avLst/>
          </a:prstGeom>
        </p:spPr>
      </p:pic>
      <p:pic>
        <p:nvPicPr>
          <p:cNvPr id="21" name="image25.jpg" descr="TVC"/>
          <p:cNvPicPr/>
          <p:nvPr/>
        </p:nvPicPr>
        <p:blipFill>
          <a:blip r:embed="rId17">
            <a:extLst/>
          </a:blip>
          <a:stretch>
            <a:fillRect/>
          </a:stretch>
        </p:blipFill>
        <p:spPr>
          <a:xfrm>
            <a:off x="7021286" y="5512296"/>
            <a:ext cx="1221078" cy="374202"/>
          </a:xfrm>
          <a:prstGeom prst="rect">
            <a:avLst/>
          </a:prstGeom>
          <a:ln w="12700" cap="flat">
            <a:noFill/>
            <a:miter lim="400000"/>
          </a:ln>
          <a:effectLst/>
        </p:spPr>
      </p:pic>
      <p:pic>
        <p:nvPicPr>
          <p:cNvPr id="2" name="Picture 1" descr="TRS"/>
          <p:cNvPicPr>
            <a:picLocks noChangeAspect="1"/>
          </p:cNvPicPr>
          <p:nvPr/>
        </p:nvPicPr>
        <p:blipFill rotWithShape="1">
          <a:blip r:embed="rId18">
            <a:extLst>
              <a:ext uri="{28A0092B-C50C-407E-A947-70E740481C1C}">
                <a14:useLocalDpi xmlns:a14="http://schemas.microsoft.com/office/drawing/2010/main" val="0"/>
              </a:ext>
            </a:extLst>
          </a:blip>
          <a:srcRect r="69435"/>
          <a:stretch/>
        </p:blipFill>
        <p:spPr>
          <a:xfrm>
            <a:off x="4565523" y="5482604"/>
            <a:ext cx="639177" cy="444022"/>
          </a:xfrm>
          <a:prstGeom prst="rect">
            <a:avLst/>
          </a:prstGeom>
        </p:spPr>
      </p:pic>
      <p:sp>
        <p:nvSpPr>
          <p:cNvPr id="4" name="Title 3">
            <a:extLst>
              <a:ext uri="{FF2B5EF4-FFF2-40B4-BE49-F238E27FC236}">
                <a16:creationId xmlns:a16="http://schemas.microsoft.com/office/drawing/2014/main" id="{43FEFD13-BE52-4C63-B718-245096FB6F40}"/>
              </a:ext>
            </a:extLst>
          </p:cNvPr>
          <p:cNvSpPr>
            <a:spLocks noGrp="1"/>
          </p:cNvSpPr>
          <p:nvPr>
            <p:ph type="title"/>
          </p:nvPr>
        </p:nvSpPr>
        <p:spPr>
          <a:xfrm>
            <a:off x="177657" y="73326"/>
            <a:ext cx="10515600" cy="1325563"/>
          </a:xfrm>
        </p:spPr>
        <p:txBody>
          <a:bodyPr/>
          <a:lstStyle/>
          <a:p>
            <a:r>
              <a:rPr lang="en-US" dirty="0">
                <a:solidFill>
                  <a:srgbClr val="003D69"/>
                </a:solidFill>
              </a:rPr>
              <a:t>Print &amp; Mail Overview - Xerox</a:t>
            </a:r>
            <a:br>
              <a:rPr lang="en-US" sz="3200" dirty="0"/>
            </a:br>
            <a:endParaRPr lang="en-US" dirty="0"/>
          </a:p>
        </p:txBody>
      </p:sp>
    </p:spTree>
    <p:extLst>
      <p:ext uri="{BB962C8B-B14F-4D97-AF65-F5344CB8AC3E}">
        <p14:creationId xmlns:p14="http://schemas.microsoft.com/office/powerpoint/2010/main" val="2841376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75273" y="4746780"/>
            <a:ext cx="10262252" cy="1756378"/>
          </a:xfrm>
          <a:prstGeom prst="rect">
            <a:avLst/>
          </a:prstGeom>
        </p:spPr>
        <p:txBody>
          <a:bodyPr vert="horz" wrap="square" lIns="0" tIns="0" rIns="0" bIns="0" rtlCol="0">
            <a:spAutoFit/>
          </a:bodyPr>
          <a:lstStyle/>
          <a:p>
            <a:pPr>
              <a:spcBef>
                <a:spcPts val="17"/>
              </a:spcBef>
            </a:pPr>
            <a:endParaRPr sz="2400" dirty="0">
              <a:cs typeface="Times New Roman"/>
            </a:endParaRPr>
          </a:p>
          <a:p>
            <a:pPr marL="10344" marR="4138" indent="-517" algn="just">
              <a:lnSpc>
                <a:spcPct val="101499"/>
              </a:lnSpc>
            </a:pPr>
            <a:r>
              <a:rPr b="1" i="1" dirty="0">
                <a:solidFill>
                  <a:srgbClr val="2D2D2D"/>
                </a:solidFill>
                <a:cs typeface="Calibri"/>
              </a:rPr>
              <a:t>Transactional printing </a:t>
            </a:r>
            <a:r>
              <a:rPr spc="-12" dirty="0">
                <a:solidFill>
                  <a:srgbClr val="2D2D2D"/>
                </a:solidFill>
                <a:cs typeface="Calibri"/>
              </a:rPr>
              <a:t>refers </a:t>
            </a:r>
            <a:r>
              <a:rPr dirty="0">
                <a:solidFill>
                  <a:srgbClr val="2D2D2D"/>
                </a:solidFill>
                <a:cs typeface="Calibri"/>
              </a:rPr>
              <a:t>to </a:t>
            </a:r>
            <a:r>
              <a:rPr spc="8" dirty="0">
                <a:solidFill>
                  <a:srgbClr val="2D2D2D"/>
                </a:solidFill>
                <a:cs typeface="Calibri"/>
              </a:rPr>
              <a:t>the </a:t>
            </a:r>
            <a:r>
              <a:rPr spc="4" dirty="0">
                <a:solidFill>
                  <a:srgbClr val="2D2D2D"/>
                </a:solidFill>
                <a:cs typeface="Calibri"/>
              </a:rPr>
              <a:t>production of bills, </a:t>
            </a:r>
            <a:r>
              <a:rPr dirty="0">
                <a:solidFill>
                  <a:srgbClr val="2D2D2D"/>
                </a:solidFill>
                <a:cs typeface="Calibri"/>
              </a:rPr>
              <a:t>statements, invoices,  </a:t>
            </a:r>
            <a:r>
              <a:rPr spc="4" dirty="0">
                <a:solidFill>
                  <a:srgbClr val="2D2D2D"/>
                </a:solidFill>
                <a:cs typeface="Calibri"/>
              </a:rPr>
              <a:t>checks, insurance policies, </a:t>
            </a:r>
            <a:r>
              <a:rPr spc="8" dirty="0">
                <a:solidFill>
                  <a:srgbClr val="2D2D2D"/>
                </a:solidFill>
                <a:cs typeface="Calibri"/>
              </a:rPr>
              <a:t>and </a:t>
            </a:r>
            <a:r>
              <a:rPr spc="4" dirty="0">
                <a:solidFill>
                  <a:srgbClr val="2D2D2D"/>
                </a:solidFill>
                <a:cs typeface="Calibri"/>
              </a:rPr>
              <a:t>other informational documents </a:t>
            </a:r>
            <a:r>
              <a:rPr spc="8" dirty="0">
                <a:solidFill>
                  <a:srgbClr val="2D2D2D"/>
                </a:solidFill>
                <a:cs typeface="Calibri"/>
              </a:rPr>
              <a:t>with </a:t>
            </a:r>
            <a:r>
              <a:rPr dirty="0">
                <a:solidFill>
                  <a:srgbClr val="2D2D2D"/>
                </a:solidFill>
                <a:cs typeface="Calibri"/>
              </a:rPr>
              <a:t>content  </a:t>
            </a:r>
            <a:r>
              <a:rPr spc="8" dirty="0">
                <a:solidFill>
                  <a:srgbClr val="2D2D2D"/>
                </a:solidFill>
                <a:cs typeface="Calibri"/>
              </a:rPr>
              <a:t>unique </a:t>
            </a:r>
            <a:r>
              <a:rPr dirty="0">
                <a:solidFill>
                  <a:srgbClr val="2D2D2D"/>
                </a:solidFill>
                <a:cs typeface="Calibri"/>
              </a:rPr>
              <a:t>to </a:t>
            </a:r>
            <a:r>
              <a:rPr spc="8" dirty="0">
                <a:solidFill>
                  <a:srgbClr val="2D2D2D"/>
                </a:solidFill>
                <a:cs typeface="Calibri"/>
              </a:rPr>
              <a:t>each</a:t>
            </a:r>
            <a:r>
              <a:rPr dirty="0">
                <a:solidFill>
                  <a:srgbClr val="2D2D2D"/>
                </a:solidFill>
                <a:cs typeface="Calibri"/>
              </a:rPr>
              <a:t> recipient.</a:t>
            </a:r>
            <a:endParaRPr dirty="0">
              <a:cs typeface="Calibri"/>
            </a:endParaRPr>
          </a:p>
          <a:p>
            <a:pPr>
              <a:spcBef>
                <a:spcPts val="17"/>
              </a:spcBef>
            </a:pPr>
            <a:endParaRPr dirty="0">
              <a:cs typeface="Times New Roman"/>
            </a:endParaRPr>
          </a:p>
          <a:p>
            <a:pPr marL="10344" marR="132412">
              <a:lnSpc>
                <a:spcPct val="101499"/>
              </a:lnSpc>
            </a:pPr>
            <a:r>
              <a:rPr b="1" i="1" dirty="0">
                <a:solidFill>
                  <a:srgbClr val="2D2D2D"/>
                </a:solidFill>
                <a:cs typeface="Calibri"/>
              </a:rPr>
              <a:t>Intelligent </a:t>
            </a:r>
            <a:r>
              <a:rPr b="1" i="1" spc="4" dirty="0">
                <a:solidFill>
                  <a:srgbClr val="2D2D2D"/>
                </a:solidFill>
                <a:cs typeface="Calibri"/>
              </a:rPr>
              <a:t>Mail </a:t>
            </a:r>
            <a:r>
              <a:rPr b="1" i="1" spc="8" dirty="0">
                <a:solidFill>
                  <a:srgbClr val="2D2D2D"/>
                </a:solidFill>
                <a:cs typeface="Calibri"/>
              </a:rPr>
              <a:t>Inserting </a:t>
            </a:r>
            <a:r>
              <a:rPr spc="4" dirty="0">
                <a:solidFill>
                  <a:srgbClr val="2D2D2D"/>
                </a:solidFill>
                <a:cs typeface="Calibri"/>
              </a:rPr>
              <a:t>uses </a:t>
            </a:r>
            <a:r>
              <a:rPr dirty="0">
                <a:solidFill>
                  <a:srgbClr val="2D2D2D"/>
                </a:solidFill>
                <a:cs typeface="Calibri"/>
              </a:rPr>
              <a:t>intelligent </a:t>
            </a:r>
            <a:r>
              <a:rPr spc="8" dirty="0">
                <a:solidFill>
                  <a:srgbClr val="2D2D2D"/>
                </a:solidFill>
                <a:cs typeface="Calibri"/>
              </a:rPr>
              <a:t>mail </a:t>
            </a:r>
            <a:r>
              <a:rPr spc="4" dirty="0">
                <a:solidFill>
                  <a:srgbClr val="2D2D2D"/>
                </a:solidFill>
                <a:cs typeface="Calibri"/>
              </a:rPr>
              <a:t>production </a:t>
            </a:r>
            <a:r>
              <a:rPr spc="8" dirty="0">
                <a:solidFill>
                  <a:srgbClr val="2D2D2D"/>
                </a:solidFill>
                <a:cs typeface="Calibri"/>
              </a:rPr>
              <a:t>equipment </a:t>
            </a:r>
            <a:r>
              <a:rPr spc="12" dirty="0">
                <a:solidFill>
                  <a:srgbClr val="2D2D2D"/>
                </a:solidFill>
                <a:cs typeface="Calibri"/>
              </a:rPr>
              <a:t>when  </a:t>
            </a:r>
            <a:r>
              <a:rPr spc="8" dirty="0">
                <a:solidFill>
                  <a:srgbClr val="2D2D2D"/>
                </a:solidFill>
                <a:cs typeface="Calibri"/>
              </a:rPr>
              <a:t>inserting </a:t>
            </a:r>
            <a:r>
              <a:rPr spc="4" dirty="0">
                <a:solidFill>
                  <a:srgbClr val="2D2D2D"/>
                </a:solidFill>
                <a:cs typeface="Calibri"/>
              </a:rPr>
              <a:t>direct </a:t>
            </a:r>
            <a:r>
              <a:rPr spc="8" dirty="0">
                <a:solidFill>
                  <a:srgbClr val="2D2D2D"/>
                </a:solidFill>
                <a:cs typeface="Calibri"/>
              </a:rPr>
              <a:t>mail </a:t>
            </a:r>
            <a:r>
              <a:rPr spc="4" dirty="0">
                <a:solidFill>
                  <a:srgbClr val="2D2D2D"/>
                </a:solidFill>
                <a:cs typeface="Calibri"/>
              </a:rPr>
              <a:t>components </a:t>
            </a:r>
            <a:r>
              <a:rPr dirty="0">
                <a:solidFill>
                  <a:srgbClr val="2D2D2D"/>
                </a:solidFill>
                <a:cs typeface="Calibri"/>
              </a:rPr>
              <a:t>into </a:t>
            </a:r>
            <a:r>
              <a:rPr spc="8" dirty="0">
                <a:solidFill>
                  <a:srgbClr val="2D2D2D"/>
                </a:solidFill>
                <a:cs typeface="Calibri"/>
              </a:rPr>
              <a:t>an</a:t>
            </a:r>
            <a:r>
              <a:rPr spc="49" dirty="0">
                <a:solidFill>
                  <a:srgbClr val="2D2D2D"/>
                </a:solidFill>
                <a:cs typeface="Calibri"/>
              </a:rPr>
              <a:t> </a:t>
            </a:r>
            <a:r>
              <a:rPr dirty="0">
                <a:solidFill>
                  <a:srgbClr val="2D2D2D"/>
                </a:solidFill>
                <a:cs typeface="Calibri"/>
              </a:rPr>
              <a:t>envelope.</a:t>
            </a:r>
            <a:endParaRPr dirty="0">
              <a:cs typeface="Calibri"/>
            </a:endParaRPr>
          </a:p>
        </p:txBody>
      </p:sp>
      <p:sp>
        <p:nvSpPr>
          <p:cNvPr id="2" name="Title 1">
            <a:extLst>
              <a:ext uri="{FF2B5EF4-FFF2-40B4-BE49-F238E27FC236}">
                <a16:creationId xmlns:a16="http://schemas.microsoft.com/office/drawing/2014/main" id="{E5456E29-3255-4D41-B9DE-7B7AE4C7589E}"/>
              </a:ext>
            </a:extLst>
          </p:cNvPr>
          <p:cNvSpPr>
            <a:spLocks noGrp="1"/>
          </p:cNvSpPr>
          <p:nvPr>
            <p:ph type="title"/>
          </p:nvPr>
        </p:nvSpPr>
        <p:spPr>
          <a:xfrm>
            <a:off x="196516" y="32084"/>
            <a:ext cx="10515600" cy="1020763"/>
          </a:xfrm>
        </p:spPr>
        <p:txBody>
          <a:bodyPr/>
          <a:lstStyle/>
          <a:p>
            <a:r>
              <a:rPr lang="en-US" dirty="0">
                <a:solidFill>
                  <a:srgbClr val="003D69"/>
                </a:solidFill>
              </a:rPr>
              <a:t>Print &amp; Mail Services - Xerox</a:t>
            </a:r>
            <a:endParaRPr lang="en-US" dirty="0"/>
          </a:p>
        </p:txBody>
      </p:sp>
      <p:sp>
        <p:nvSpPr>
          <p:cNvPr id="10" name="Rectangle 9">
            <a:extLst>
              <a:ext uri="{FF2B5EF4-FFF2-40B4-BE49-F238E27FC236}">
                <a16:creationId xmlns:a16="http://schemas.microsoft.com/office/drawing/2014/main" id="{9271473F-FE60-4DB7-8B49-29690BC8FB36}"/>
              </a:ext>
            </a:extLst>
          </p:cNvPr>
          <p:cNvSpPr/>
          <p:nvPr/>
        </p:nvSpPr>
        <p:spPr>
          <a:xfrm>
            <a:off x="1108568" y="1527534"/>
            <a:ext cx="5131811" cy="317009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285750" lvl="0" indent="-285750">
              <a:buFont typeface="Arial" panose="020B0604020202020204" pitchFamily="34" charset="0"/>
              <a:buChar char="•"/>
            </a:pPr>
            <a:r>
              <a:rPr lang="en-US" sz="2000" spc="4" dirty="0">
                <a:solidFill>
                  <a:srgbClr val="2D2D2D"/>
                </a:solidFill>
                <a:cs typeface="Calibri"/>
              </a:rPr>
              <a:t>Transactional Printing </a:t>
            </a:r>
            <a:endParaRPr lang="en-US" sz="2000" dirty="0"/>
          </a:p>
          <a:p>
            <a:pPr marL="285750" lvl="0" indent="-285750">
              <a:buFont typeface="Arial" panose="020B0604020202020204" pitchFamily="34" charset="0"/>
              <a:buChar char="•"/>
            </a:pPr>
            <a:r>
              <a:rPr lang="en-US" sz="2000" spc="4" dirty="0">
                <a:solidFill>
                  <a:srgbClr val="2D2D2D"/>
                </a:solidFill>
                <a:cs typeface="Calibri"/>
              </a:rPr>
              <a:t>Intelligent Mail Inserting (Folding/BRE)</a:t>
            </a:r>
            <a:endParaRPr lang="en-US" sz="2000" dirty="0"/>
          </a:p>
          <a:p>
            <a:pPr marL="285750" lvl="0" indent="-285750">
              <a:buFont typeface="Arial" panose="020B0604020202020204" pitchFamily="34" charset="0"/>
              <a:buChar char="•"/>
            </a:pPr>
            <a:r>
              <a:rPr lang="en-US" sz="2000" spc="4" dirty="0">
                <a:solidFill>
                  <a:srgbClr val="2D2D2D"/>
                </a:solidFill>
                <a:cs typeface="Calibri"/>
              </a:rPr>
              <a:t>Address</a:t>
            </a:r>
            <a:r>
              <a:rPr lang="en-US" sz="2000" spc="-49" dirty="0">
                <a:solidFill>
                  <a:srgbClr val="2D2D2D"/>
                </a:solidFill>
                <a:cs typeface="Calibri"/>
              </a:rPr>
              <a:t> </a:t>
            </a:r>
            <a:r>
              <a:rPr lang="en-US" sz="2000" spc="4" dirty="0">
                <a:solidFill>
                  <a:srgbClr val="2D2D2D"/>
                </a:solidFill>
                <a:cs typeface="Calibri"/>
              </a:rPr>
              <a:t>Cleansing</a:t>
            </a:r>
          </a:p>
          <a:p>
            <a:pPr marL="285750" lvl="0" indent="-285750">
              <a:buFont typeface="Arial" panose="020B0604020202020204" pitchFamily="34" charset="0"/>
              <a:buChar char="•"/>
            </a:pPr>
            <a:r>
              <a:rPr lang="en-US" sz="2000" spc="4" dirty="0">
                <a:solidFill>
                  <a:srgbClr val="2D2D2D"/>
                </a:solidFill>
                <a:cs typeface="Calibri"/>
              </a:rPr>
              <a:t>Workflow Design, Dev, Test, Implementation Closed Loop Tracking</a:t>
            </a:r>
            <a:endParaRPr lang="en-US" sz="2000" dirty="0"/>
          </a:p>
          <a:p>
            <a:pPr marL="285750" lvl="0" indent="-285750">
              <a:buFont typeface="Arial" panose="020B0604020202020204" pitchFamily="34" charset="0"/>
              <a:buChar char="•"/>
            </a:pPr>
            <a:r>
              <a:rPr lang="en-US" sz="2000" spc="4" dirty="0">
                <a:solidFill>
                  <a:srgbClr val="2D2D2D"/>
                </a:solidFill>
                <a:cs typeface="Calibri"/>
              </a:rPr>
              <a:t>Courier</a:t>
            </a:r>
            <a:r>
              <a:rPr lang="en-US" sz="2000" spc="-49" dirty="0">
                <a:solidFill>
                  <a:srgbClr val="2D2D2D"/>
                </a:solidFill>
                <a:cs typeface="Calibri"/>
              </a:rPr>
              <a:t> </a:t>
            </a:r>
            <a:r>
              <a:rPr lang="en-US" sz="2000" spc="8" dirty="0">
                <a:solidFill>
                  <a:srgbClr val="2D2D2D"/>
                </a:solidFill>
                <a:cs typeface="Calibri"/>
              </a:rPr>
              <a:t>Service</a:t>
            </a:r>
            <a:endParaRPr lang="en-US" sz="2000" dirty="0">
              <a:cs typeface="Calibri"/>
            </a:endParaRPr>
          </a:p>
          <a:p>
            <a:pPr marL="285750" lvl="0" indent="-285750">
              <a:buFont typeface="Arial" panose="020B0604020202020204" pitchFamily="34" charset="0"/>
              <a:buChar char="•"/>
            </a:pPr>
            <a:r>
              <a:rPr lang="en-US" sz="2000" spc="4" dirty="0">
                <a:solidFill>
                  <a:srgbClr val="2D2D2D"/>
                </a:solidFill>
                <a:cs typeface="Calibri"/>
              </a:rPr>
              <a:t>Disaster</a:t>
            </a:r>
            <a:r>
              <a:rPr lang="en-US" sz="2000" spc="-73" dirty="0">
                <a:solidFill>
                  <a:srgbClr val="2D2D2D"/>
                </a:solidFill>
                <a:cs typeface="Calibri"/>
              </a:rPr>
              <a:t> </a:t>
            </a:r>
            <a:r>
              <a:rPr lang="en-US" sz="2000" spc="4" dirty="0">
                <a:solidFill>
                  <a:srgbClr val="2D2D2D"/>
                </a:solidFill>
                <a:cs typeface="Calibri"/>
              </a:rPr>
              <a:t>Recovery</a:t>
            </a:r>
            <a:endParaRPr lang="en-US" sz="2000" dirty="0">
              <a:cs typeface="Calibri"/>
            </a:endParaRPr>
          </a:p>
          <a:p>
            <a:pPr marL="285750" lvl="0" indent="-285750">
              <a:buFont typeface="Arial" panose="020B0604020202020204" pitchFamily="34" charset="0"/>
              <a:buChar char="•"/>
            </a:pPr>
            <a:r>
              <a:rPr lang="en-US" sz="2000" dirty="0">
                <a:cs typeface="Calibri"/>
              </a:rPr>
              <a:t>Leverage DCS Facilities </a:t>
            </a:r>
          </a:p>
          <a:p>
            <a:pPr marL="285750" lvl="0" indent="-285750">
              <a:buFont typeface="Arial" panose="020B0604020202020204" pitchFamily="34" charset="0"/>
              <a:buChar char="•"/>
            </a:pPr>
            <a:r>
              <a:rPr lang="en-US" sz="2000" dirty="0">
                <a:cs typeface="Calibri"/>
              </a:rPr>
              <a:t>24 x 7 x 365 Support</a:t>
            </a:r>
          </a:p>
          <a:p>
            <a:pPr marL="285750" lvl="0" indent="-285750">
              <a:buFont typeface="Arial" panose="020B0604020202020204" pitchFamily="34" charset="0"/>
              <a:buChar char="•"/>
            </a:pPr>
            <a:r>
              <a:rPr lang="en-US" sz="2000" dirty="0">
                <a:cs typeface="Calibri"/>
              </a:rPr>
              <a:t>Postage Savings to Agencies</a:t>
            </a:r>
            <a:endParaRPr lang="en-US" sz="2000" dirty="0"/>
          </a:p>
        </p:txBody>
      </p:sp>
      <p:sp>
        <p:nvSpPr>
          <p:cNvPr id="13" name="Rectangle 12">
            <a:extLst>
              <a:ext uri="{FF2B5EF4-FFF2-40B4-BE49-F238E27FC236}">
                <a16:creationId xmlns:a16="http://schemas.microsoft.com/office/drawing/2014/main" id="{955A3D15-6861-4167-8936-7B1672523E6A}"/>
              </a:ext>
            </a:extLst>
          </p:cNvPr>
          <p:cNvSpPr/>
          <p:nvPr/>
        </p:nvSpPr>
        <p:spPr>
          <a:xfrm>
            <a:off x="7120347" y="1579194"/>
            <a:ext cx="4141211" cy="16466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285750" lvl="0" indent="-285750">
              <a:buFont typeface="Arial" panose="020B0604020202020204" pitchFamily="34" charset="0"/>
              <a:buChar char="•"/>
            </a:pPr>
            <a:r>
              <a:rPr lang="en-US" sz="2000" spc="4" dirty="0">
                <a:solidFill>
                  <a:srgbClr val="2D2D2D"/>
                </a:solidFill>
                <a:cs typeface="Calibri"/>
              </a:rPr>
              <a:t>Procurement </a:t>
            </a:r>
            <a:r>
              <a:rPr lang="en-US" sz="2000" spc="8" dirty="0">
                <a:solidFill>
                  <a:srgbClr val="2D2D2D"/>
                </a:solidFill>
                <a:cs typeface="Calibri"/>
              </a:rPr>
              <a:t>of </a:t>
            </a:r>
            <a:r>
              <a:rPr lang="en-US" sz="2000" spc="4" dirty="0">
                <a:solidFill>
                  <a:srgbClr val="2D2D2D"/>
                </a:solidFill>
                <a:cs typeface="Calibri"/>
              </a:rPr>
              <a:t>Custom</a:t>
            </a:r>
            <a:r>
              <a:rPr lang="en-US" sz="2000" spc="-24" dirty="0">
                <a:solidFill>
                  <a:srgbClr val="2D2D2D"/>
                </a:solidFill>
                <a:cs typeface="Calibri"/>
              </a:rPr>
              <a:t> </a:t>
            </a:r>
            <a:r>
              <a:rPr lang="en-US" sz="2000" dirty="0">
                <a:solidFill>
                  <a:srgbClr val="2D2D2D"/>
                </a:solidFill>
                <a:cs typeface="Calibri"/>
              </a:rPr>
              <a:t>Envelopes</a:t>
            </a:r>
            <a:endParaRPr lang="en-US" sz="2000" dirty="0"/>
          </a:p>
          <a:p>
            <a:pPr marL="285750" lvl="0" indent="-285750">
              <a:buFont typeface="Arial" panose="020B0604020202020204" pitchFamily="34" charset="0"/>
              <a:buChar char="•"/>
            </a:pPr>
            <a:r>
              <a:rPr lang="en-US" sz="2000" spc="8" dirty="0">
                <a:solidFill>
                  <a:srgbClr val="2D2D2D"/>
                </a:solidFill>
                <a:cs typeface="Calibri"/>
              </a:rPr>
              <a:t>Image </a:t>
            </a:r>
            <a:r>
              <a:rPr lang="en-US" sz="2000" spc="4" dirty="0">
                <a:solidFill>
                  <a:srgbClr val="2D2D2D"/>
                </a:solidFill>
                <a:cs typeface="Calibri"/>
              </a:rPr>
              <a:t>Delivered </a:t>
            </a:r>
            <a:r>
              <a:rPr lang="en-US" sz="2000" spc="8" dirty="0">
                <a:solidFill>
                  <a:srgbClr val="2D2D2D"/>
                </a:solidFill>
                <a:cs typeface="Calibri"/>
              </a:rPr>
              <a:t>Only</a:t>
            </a:r>
            <a:r>
              <a:rPr lang="en-US" sz="2000" spc="-45" dirty="0">
                <a:solidFill>
                  <a:srgbClr val="2D2D2D"/>
                </a:solidFill>
                <a:cs typeface="Calibri"/>
              </a:rPr>
              <a:t> </a:t>
            </a:r>
            <a:r>
              <a:rPr lang="en-US" sz="2000" spc="4" dirty="0">
                <a:solidFill>
                  <a:srgbClr val="2D2D2D"/>
                </a:solidFill>
                <a:cs typeface="Calibri"/>
              </a:rPr>
              <a:t>(PDF)</a:t>
            </a:r>
            <a:endParaRPr lang="en-US" sz="2000" dirty="0">
              <a:cs typeface="Calibri"/>
            </a:endParaRPr>
          </a:p>
          <a:p>
            <a:pPr marL="285750" lvl="0" indent="-285750">
              <a:buFont typeface="Arial" panose="020B0604020202020204" pitchFamily="34" charset="0"/>
              <a:buChar char="•"/>
            </a:pPr>
            <a:r>
              <a:rPr lang="en-US" sz="2000" spc="-8" dirty="0">
                <a:solidFill>
                  <a:srgbClr val="2D2D2D"/>
                </a:solidFill>
                <a:cs typeface="Calibri"/>
              </a:rPr>
              <a:t>Fast </a:t>
            </a:r>
            <a:r>
              <a:rPr lang="en-US" sz="2000" dirty="0">
                <a:solidFill>
                  <a:srgbClr val="2D2D2D"/>
                </a:solidFill>
                <a:cs typeface="Calibri"/>
              </a:rPr>
              <a:t>Forward </a:t>
            </a:r>
            <a:r>
              <a:rPr lang="en-US" sz="2000" spc="8" dirty="0">
                <a:solidFill>
                  <a:srgbClr val="2D2D2D"/>
                </a:solidFill>
                <a:cs typeface="Calibri"/>
              </a:rPr>
              <a:t>Service </a:t>
            </a:r>
            <a:r>
              <a:rPr lang="en-US" sz="2000" spc="4" dirty="0">
                <a:solidFill>
                  <a:srgbClr val="2D2D2D"/>
                </a:solidFill>
                <a:cs typeface="Calibri"/>
              </a:rPr>
              <a:t>(via</a:t>
            </a:r>
            <a:r>
              <a:rPr lang="en-US" sz="2000" spc="-12" dirty="0">
                <a:solidFill>
                  <a:srgbClr val="2D2D2D"/>
                </a:solidFill>
                <a:cs typeface="Calibri"/>
              </a:rPr>
              <a:t> </a:t>
            </a:r>
            <a:r>
              <a:rPr lang="en-US" sz="2000" spc="4" dirty="0">
                <a:solidFill>
                  <a:srgbClr val="2D2D2D"/>
                </a:solidFill>
                <a:cs typeface="Calibri"/>
              </a:rPr>
              <a:t>USPS)</a:t>
            </a:r>
            <a:endParaRPr lang="en-US" sz="2000" dirty="0">
              <a:cs typeface="Calibri"/>
            </a:endParaRPr>
          </a:p>
          <a:p>
            <a:pPr marL="285750" lvl="0" indent="-285750">
              <a:buFont typeface="Arial" panose="020B0604020202020204" pitchFamily="34" charset="0"/>
              <a:buChar char="•"/>
            </a:pPr>
            <a:r>
              <a:rPr lang="en-US" sz="2000" spc="8" dirty="0">
                <a:solidFill>
                  <a:srgbClr val="2D2D2D"/>
                </a:solidFill>
                <a:cs typeface="Calibri"/>
              </a:rPr>
              <a:t>Manual</a:t>
            </a:r>
            <a:r>
              <a:rPr lang="en-US" sz="2000" spc="-53" dirty="0">
                <a:solidFill>
                  <a:srgbClr val="2D2D2D"/>
                </a:solidFill>
                <a:cs typeface="Calibri"/>
              </a:rPr>
              <a:t> </a:t>
            </a:r>
            <a:r>
              <a:rPr lang="en-US" sz="2000" spc="4" dirty="0">
                <a:solidFill>
                  <a:srgbClr val="2D2D2D"/>
                </a:solidFill>
                <a:cs typeface="Calibri"/>
              </a:rPr>
              <a:t>Insertions</a:t>
            </a:r>
          </a:p>
          <a:p>
            <a:pPr marL="285750" lvl="0" indent="-285750">
              <a:buFont typeface="Arial" panose="020B0604020202020204" pitchFamily="34" charset="0"/>
              <a:buChar char="•"/>
            </a:pPr>
            <a:r>
              <a:rPr lang="en-US" sz="2000" spc="4" dirty="0">
                <a:solidFill>
                  <a:srgbClr val="2D2D2D"/>
                </a:solidFill>
                <a:cs typeface="Calibri"/>
              </a:rPr>
              <a:t>Marketing &amp; Transactional Color</a:t>
            </a:r>
            <a:endParaRPr lang="en-US" spc="4" dirty="0">
              <a:solidFill>
                <a:srgbClr val="2D2D2D"/>
              </a:solidFill>
              <a:cs typeface="Calibri"/>
            </a:endParaRPr>
          </a:p>
          <a:p>
            <a:pPr marL="285750" lvl="0" indent="-285750">
              <a:buFont typeface="Arial" panose="020B0604020202020204" pitchFamily="34" charset="0"/>
              <a:buChar char="•"/>
            </a:pPr>
            <a:endParaRPr lang="en-US" sz="100" dirty="0">
              <a:cs typeface="Calibri"/>
            </a:endParaRPr>
          </a:p>
        </p:txBody>
      </p:sp>
      <p:sp>
        <p:nvSpPr>
          <p:cNvPr id="14" name="Rectangle 13" descr="Base Services">
            <a:extLst>
              <a:ext uri="{FF2B5EF4-FFF2-40B4-BE49-F238E27FC236}">
                <a16:creationId xmlns:a16="http://schemas.microsoft.com/office/drawing/2014/main" id="{A09B760B-CF2A-4ABF-AC23-E06428FABC3A}"/>
              </a:ext>
            </a:extLst>
          </p:cNvPr>
          <p:cNvSpPr/>
          <p:nvPr/>
        </p:nvSpPr>
        <p:spPr>
          <a:xfrm>
            <a:off x="365936" y="1527535"/>
            <a:ext cx="742632" cy="3170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dirty="0"/>
              <a:t>Base services</a:t>
            </a:r>
          </a:p>
        </p:txBody>
      </p:sp>
      <p:sp>
        <p:nvSpPr>
          <p:cNvPr id="15" name="Rectangle 14">
            <a:extLst>
              <a:ext uri="{FF2B5EF4-FFF2-40B4-BE49-F238E27FC236}">
                <a16:creationId xmlns:a16="http://schemas.microsoft.com/office/drawing/2014/main" id="{D5CA7791-54F5-4B92-8F1F-0FA491B91D7B}"/>
              </a:ext>
            </a:extLst>
          </p:cNvPr>
          <p:cNvSpPr/>
          <p:nvPr/>
        </p:nvSpPr>
        <p:spPr>
          <a:xfrm>
            <a:off x="6377715" y="1579194"/>
            <a:ext cx="742632" cy="16466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400" dirty="0"/>
              <a:t>Optional Services</a:t>
            </a:r>
          </a:p>
        </p:txBody>
      </p:sp>
    </p:spTree>
    <p:extLst>
      <p:ext uri="{BB962C8B-B14F-4D97-AF65-F5344CB8AC3E}">
        <p14:creationId xmlns:p14="http://schemas.microsoft.com/office/powerpoint/2010/main" val="735801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8DD-D4F0-5046-AEFF-EA3F59EE5B3C}"/>
              </a:ext>
            </a:extLst>
          </p:cNvPr>
          <p:cNvSpPr>
            <a:spLocks noGrp="1"/>
          </p:cNvSpPr>
          <p:nvPr>
            <p:ph type="title"/>
          </p:nvPr>
        </p:nvSpPr>
        <p:spPr>
          <a:xfrm>
            <a:off x="417095" y="1693556"/>
            <a:ext cx="11052982" cy="1710528"/>
          </a:xfrm>
        </p:spPr>
        <p:txBody>
          <a:bodyPr vert="horz" lIns="91440" tIns="45720" rIns="91440" bIns="45720" rtlCol="0" anchor="ctr">
            <a:normAutofit/>
          </a:bodyPr>
          <a:lstStyle/>
          <a:p>
            <a:pPr marL="0" lvl="0" algn="ctr"/>
            <a:r>
              <a:rPr lang="en-US" sz="4000" kern="1200" dirty="0">
                <a:solidFill>
                  <a:schemeClr val="tx1"/>
                </a:solidFill>
                <a:latin typeface="+mj-lt"/>
                <a:ea typeface="+mj-ea"/>
                <a:cs typeface="+mj-cs"/>
              </a:rPr>
              <a:t>Managed Application Services</a:t>
            </a:r>
          </a:p>
        </p:txBody>
      </p:sp>
      <p:sp>
        <p:nvSpPr>
          <p:cNvPr id="3" name="Text Placeholder 2">
            <a:extLst>
              <a:ext uri="{FF2B5EF4-FFF2-40B4-BE49-F238E27FC236}">
                <a16:creationId xmlns:a16="http://schemas.microsoft.com/office/drawing/2014/main" id="{A4005CCE-D926-4ADF-97FA-E7D86C87D6D7}"/>
              </a:ext>
            </a:extLst>
          </p:cNvPr>
          <p:cNvSpPr>
            <a:spLocks noGrp="1"/>
          </p:cNvSpPr>
          <p:nvPr>
            <p:ph type="body" idx="1"/>
          </p:nvPr>
        </p:nvSpPr>
        <p:spPr>
          <a:xfrm>
            <a:off x="954520" y="3136423"/>
            <a:ext cx="11052982" cy="503237"/>
          </a:xfrm>
        </p:spPr>
        <p:txBody>
          <a:bodyPr>
            <a:normAutofit lnSpcReduction="10000"/>
          </a:bodyPr>
          <a:lstStyle/>
          <a:p>
            <a:r>
              <a:rPr lang="en-US" sz="3200" dirty="0">
                <a:solidFill>
                  <a:schemeClr val="tx1"/>
                </a:solidFill>
              </a:rPr>
              <a:t>Helping Customers modernize legacy Applications</a:t>
            </a:r>
          </a:p>
        </p:txBody>
      </p:sp>
    </p:spTree>
    <p:extLst>
      <p:ext uri="{BB962C8B-B14F-4D97-AF65-F5344CB8AC3E}">
        <p14:creationId xmlns:p14="http://schemas.microsoft.com/office/powerpoint/2010/main" val="322346632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391" y="80214"/>
            <a:ext cx="9905999" cy="1002135"/>
          </a:xfrm>
        </p:spPr>
        <p:txBody>
          <a:bodyPr/>
          <a:lstStyle/>
          <a:p>
            <a:r>
              <a:rPr lang="en-US" dirty="0"/>
              <a:t>Managed Application Services (MAS)</a:t>
            </a:r>
          </a:p>
        </p:txBody>
      </p:sp>
      <p:sp>
        <p:nvSpPr>
          <p:cNvPr id="3" name="Content Placeholder 2"/>
          <p:cNvSpPr>
            <a:spLocks noGrp="1"/>
          </p:cNvSpPr>
          <p:nvPr>
            <p:ph idx="1"/>
          </p:nvPr>
        </p:nvSpPr>
        <p:spPr>
          <a:xfrm>
            <a:off x="950495" y="1136109"/>
            <a:ext cx="10904621" cy="2425556"/>
          </a:xfrm>
        </p:spPr>
        <p:txBody>
          <a:bodyPr>
            <a:normAutofit/>
          </a:bodyPr>
          <a:lstStyle/>
          <a:p>
            <a:pPr marL="0" indent="0">
              <a:buNone/>
            </a:pPr>
            <a:r>
              <a:rPr lang="en-US" sz="2000" b="0" dirty="0">
                <a:latin typeface="+mn-lt"/>
              </a:rPr>
              <a:t>Managed Application Services (MAS) is a program comprised of three Service Components, each with distinct statements of work. DCS Customers may request services to provide </a:t>
            </a:r>
            <a:r>
              <a:rPr lang="en-US" sz="2000" b="0" u="sng" dirty="0">
                <a:latin typeface="+mn-lt"/>
              </a:rPr>
              <a:t>application remediation, transformation, development, and/or maintenance</a:t>
            </a:r>
            <a:r>
              <a:rPr lang="en-US" sz="2000" b="0" dirty="0">
                <a:latin typeface="+mn-lt"/>
              </a:rPr>
              <a:t> work efforts.  </a:t>
            </a:r>
          </a:p>
          <a:p>
            <a:pPr marL="0" indent="0">
              <a:buNone/>
            </a:pPr>
            <a:endParaRPr lang="en-US" sz="700" b="0" dirty="0">
              <a:latin typeface="+mn-lt"/>
            </a:endParaRPr>
          </a:p>
          <a:p>
            <a:pPr marL="0" indent="0">
              <a:buNone/>
            </a:pPr>
            <a:r>
              <a:rPr lang="en-US" sz="2000" b="0" dirty="0">
                <a:latin typeface="+mn-lt"/>
              </a:rPr>
              <a:t>Three different service approaches are available, with each service providing appropriate resource staffing to meet customer needs:</a:t>
            </a:r>
            <a:br>
              <a:rPr lang="en-US" b="0" dirty="0"/>
            </a:br>
            <a:endParaRPr lang="en-US" sz="1050" dirty="0"/>
          </a:p>
        </p:txBody>
      </p:sp>
      <p:graphicFrame>
        <p:nvGraphicFramePr>
          <p:cNvPr id="4" name="Diagram 3" descr="3 parts: Application Rate Card Services, Application Development, Application Maintenance">
            <a:extLst>
              <a:ext uri="{FF2B5EF4-FFF2-40B4-BE49-F238E27FC236}">
                <a16:creationId xmlns:a16="http://schemas.microsoft.com/office/drawing/2014/main" id="{BEEEDCA5-0E2C-4DF9-9EEE-417BFEBC2177}"/>
              </a:ext>
            </a:extLst>
          </p:cNvPr>
          <p:cNvGraphicFramePr/>
          <p:nvPr>
            <p:extLst>
              <p:ext uri="{D42A27DB-BD31-4B8C-83A1-F6EECF244321}">
                <p14:modId xmlns:p14="http://schemas.microsoft.com/office/powerpoint/2010/main" val="2253184206"/>
              </p:ext>
            </p:extLst>
          </p:nvPr>
        </p:nvGraphicFramePr>
        <p:xfrm>
          <a:off x="950495" y="3072060"/>
          <a:ext cx="10731759" cy="36896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6887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0" y="110711"/>
            <a:ext cx="10515600" cy="1029065"/>
          </a:xfrm>
        </p:spPr>
        <p:txBody>
          <a:bodyPr>
            <a:normAutofit fontScale="90000"/>
          </a:bodyPr>
          <a:lstStyle/>
          <a:p>
            <a:r>
              <a:rPr lang="en-US" sz="4000" dirty="0"/>
              <a:t>Managed Application Services (MAS) </a:t>
            </a:r>
            <a:r>
              <a:rPr lang="en-US" dirty="0"/>
              <a:t>– cont’d</a:t>
            </a:r>
          </a:p>
        </p:txBody>
      </p:sp>
      <p:grpSp>
        <p:nvGrpSpPr>
          <p:cNvPr id="4" name="Group 3" descr="Managed Application Services"/>
          <p:cNvGrpSpPr/>
          <p:nvPr/>
        </p:nvGrpSpPr>
        <p:grpSpPr>
          <a:xfrm>
            <a:off x="1773386" y="1306212"/>
            <a:ext cx="8875564" cy="5319963"/>
            <a:chOff x="942975" y="1257300"/>
            <a:chExt cx="8233378" cy="5029200"/>
          </a:xfrm>
        </p:grpSpPr>
        <p:sp>
          <p:nvSpPr>
            <p:cNvPr id="5" name="Rectangle 4"/>
            <p:cNvSpPr/>
            <p:nvPr/>
          </p:nvSpPr>
          <p:spPr bwMode="auto">
            <a:xfrm>
              <a:off x="7566093" y="1257300"/>
              <a:ext cx="1606482" cy="870654"/>
            </a:xfrm>
            <a:prstGeom prst="rect">
              <a:avLst/>
            </a:prstGeom>
            <a:solidFill>
              <a:srgbClr val="00468C"/>
            </a:solidFill>
            <a:ln w="6350" cap="flat" cmpd="sng" algn="ctr">
              <a:solidFill>
                <a:srgbClr val="00468C"/>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ct val="85000"/>
                </a:lnSpc>
                <a:spcBef>
                  <a:spcPct val="0"/>
                </a:spcBef>
                <a:spcAft>
                  <a:spcPct val="0"/>
                </a:spcAft>
              </a:pPr>
              <a:r>
                <a:rPr lang="en-US" sz="1600" b="1" dirty="0">
                  <a:solidFill>
                    <a:srgbClr val="FFFFFF"/>
                  </a:solidFill>
                  <a:cs typeface="Arial" charset="0"/>
                </a:rPr>
                <a:t>Application</a:t>
              </a:r>
            </a:p>
            <a:p>
              <a:pPr algn="ctr" eaLnBrk="0" fontAlgn="base" hangingPunct="0">
                <a:lnSpc>
                  <a:spcPct val="85000"/>
                </a:lnSpc>
                <a:spcBef>
                  <a:spcPct val="0"/>
                </a:spcBef>
                <a:spcAft>
                  <a:spcPct val="0"/>
                </a:spcAft>
              </a:pPr>
              <a:r>
                <a:rPr lang="en-US" sz="1600" b="1" dirty="0">
                  <a:solidFill>
                    <a:srgbClr val="FFFFFF"/>
                  </a:solidFill>
                  <a:cs typeface="Arial" charset="0"/>
                </a:rPr>
                <a:t>Development</a:t>
              </a:r>
            </a:p>
          </p:txBody>
        </p:sp>
        <p:sp>
          <p:nvSpPr>
            <p:cNvPr id="6" name="Rectangle 5"/>
            <p:cNvSpPr/>
            <p:nvPr/>
          </p:nvSpPr>
          <p:spPr bwMode="auto">
            <a:xfrm>
              <a:off x="4944112" y="1257300"/>
              <a:ext cx="1606482" cy="870654"/>
            </a:xfrm>
            <a:prstGeom prst="rect">
              <a:avLst/>
            </a:prstGeom>
            <a:solidFill>
              <a:srgbClr val="00468C"/>
            </a:solidFill>
            <a:ln w="6350" cap="flat" cmpd="sng" algn="ctr">
              <a:solidFill>
                <a:srgbClr val="00468C"/>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ct val="85000"/>
                </a:lnSpc>
                <a:spcBef>
                  <a:spcPct val="0"/>
                </a:spcBef>
                <a:spcAft>
                  <a:spcPct val="0"/>
                </a:spcAft>
              </a:pPr>
              <a:r>
                <a:rPr lang="en-US" sz="1600" b="1" dirty="0">
                  <a:solidFill>
                    <a:srgbClr val="FFFFFF"/>
                  </a:solidFill>
                  <a:cs typeface="Arial" charset="0"/>
                </a:rPr>
                <a:t>Application</a:t>
              </a:r>
            </a:p>
            <a:p>
              <a:pPr algn="ctr" eaLnBrk="0" fontAlgn="base" hangingPunct="0">
                <a:lnSpc>
                  <a:spcPct val="85000"/>
                </a:lnSpc>
                <a:spcBef>
                  <a:spcPct val="0"/>
                </a:spcBef>
                <a:spcAft>
                  <a:spcPct val="0"/>
                </a:spcAft>
              </a:pPr>
              <a:r>
                <a:rPr lang="en-US" sz="1600" b="1" dirty="0">
                  <a:solidFill>
                    <a:srgbClr val="FFFFFF"/>
                  </a:solidFill>
                  <a:cs typeface="Arial" charset="0"/>
                </a:rPr>
                <a:t>Maintenance</a:t>
              </a:r>
            </a:p>
          </p:txBody>
        </p:sp>
        <p:sp>
          <p:nvSpPr>
            <p:cNvPr id="7" name="Rectangle 6"/>
            <p:cNvSpPr/>
            <p:nvPr/>
          </p:nvSpPr>
          <p:spPr bwMode="auto">
            <a:xfrm>
              <a:off x="7569871" y="2120950"/>
              <a:ext cx="1606482" cy="2084812"/>
            </a:xfrm>
            <a:prstGeom prst="rect">
              <a:avLst/>
            </a:prstGeom>
            <a:solidFill>
              <a:srgbClr val="1F497D">
                <a:lumMod val="60000"/>
                <a:lumOff val="40000"/>
              </a:srgbClr>
            </a:solidFill>
            <a:ln w="6350" cap="flat" cmpd="sng" algn="ctr">
              <a:solidFill>
                <a:srgbClr val="00468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lnSpc>
                  <a:spcPct val="85000"/>
                </a:lnSpc>
                <a:spcBef>
                  <a:spcPct val="0"/>
                </a:spcBef>
                <a:spcAft>
                  <a:spcPts val="1200"/>
                </a:spcAft>
                <a:defRPr/>
              </a:pPr>
              <a:r>
                <a:rPr lang="en-US" sz="1400" kern="0" dirty="0">
                  <a:solidFill>
                    <a:prstClr val="black"/>
                  </a:solidFill>
                  <a:cs typeface="Arial" charset="0"/>
                </a:rPr>
                <a:t>Architecture strategy and design</a:t>
              </a:r>
            </a:p>
            <a:p>
              <a:pPr algn="ctr" eaLnBrk="0" fontAlgn="base" hangingPunct="0">
                <a:lnSpc>
                  <a:spcPct val="85000"/>
                </a:lnSpc>
                <a:spcBef>
                  <a:spcPct val="0"/>
                </a:spcBef>
                <a:spcAft>
                  <a:spcPts val="1200"/>
                </a:spcAft>
                <a:defRPr/>
              </a:pPr>
              <a:r>
                <a:rPr lang="en-US" sz="1400" kern="0" dirty="0">
                  <a:solidFill>
                    <a:prstClr val="black"/>
                  </a:solidFill>
                  <a:cs typeface="Arial" charset="0"/>
                </a:rPr>
                <a:t>Application development and testing</a:t>
              </a:r>
            </a:p>
            <a:p>
              <a:pPr algn="ctr" eaLnBrk="0" fontAlgn="base" hangingPunct="0">
                <a:lnSpc>
                  <a:spcPct val="85000"/>
                </a:lnSpc>
                <a:spcBef>
                  <a:spcPct val="0"/>
                </a:spcBef>
                <a:spcAft>
                  <a:spcPts val="1200"/>
                </a:spcAft>
                <a:defRPr/>
              </a:pPr>
              <a:r>
                <a:rPr lang="en-US" sz="1400" kern="0" dirty="0">
                  <a:solidFill>
                    <a:prstClr val="black"/>
                  </a:solidFill>
                  <a:cs typeface="Arial" charset="0"/>
                </a:rPr>
                <a:t>System integration</a:t>
              </a:r>
            </a:p>
          </p:txBody>
        </p:sp>
        <p:sp>
          <p:nvSpPr>
            <p:cNvPr id="8" name="Rectangle 7"/>
            <p:cNvSpPr/>
            <p:nvPr/>
          </p:nvSpPr>
          <p:spPr bwMode="auto">
            <a:xfrm>
              <a:off x="4940334" y="2096382"/>
              <a:ext cx="1606482" cy="2084812"/>
            </a:xfrm>
            <a:prstGeom prst="rect">
              <a:avLst/>
            </a:prstGeom>
            <a:solidFill>
              <a:srgbClr val="1F497D">
                <a:lumMod val="60000"/>
                <a:lumOff val="40000"/>
              </a:srgbClr>
            </a:solidFill>
            <a:ln w="6350" cap="flat" cmpd="sng" algn="ctr">
              <a:solidFill>
                <a:srgbClr val="00468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lnSpc>
                  <a:spcPct val="85000"/>
                </a:lnSpc>
                <a:spcBef>
                  <a:spcPct val="0"/>
                </a:spcBef>
                <a:spcAft>
                  <a:spcPts val="1200"/>
                </a:spcAft>
                <a:defRPr/>
              </a:pPr>
              <a:r>
                <a:rPr lang="en-US" sz="1400" kern="0" dirty="0">
                  <a:solidFill>
                    <a:prstClr val="black"/>
                  </a:solidFill>
                  <a:cs typeface="Arial" charset="0"/>
                </a:rPr>
                <a:t>Production support</a:t>
              </a:r>
            </a:p>
            <a:p>
              <a:pPr algn="ctr" eaLnBrk="0" fontAlgn="base" hangingPunct="0">
                <a:lnSpc>
                  <a:spcPct val="85000"/>
                </a:lnSpc>
                <a:spcBef>
                  <a:spcPct val="0"/>
                </a:spcBef>
                <a:spcAft>
                  <a:spcPts val="1200"/>
                </a:spcAft>
                <a:defRPr/>
              </a:pPr>
              <a:r>
                <a:rPr lang="en-US" sz="1400" kern="0" dirty="0">
                  <a:solidFill>
                    <a:prstClr val="black"/>
                  </a:solidFill>
                  <a:cs typeface="Arial" charset="0"/>
                </a:rPr>
                <a:t>Application maintenance</a:t>
              </a:r>
            </a:p>
            <a:p>
              <a:pPr algn="ctr" eaLnBrk="0" fontAlgn="base" hangingPunct="0">
                <a:lnSpc>
                  <a:spcPct val="85000"/>
                </a:lnSpc>
                <a:spcBef>
                  <a:spcPct val="0"/>
                </a:spcBef>
                <a:spcAft>
                  <a:spcPts val="1200"/>
                </a:spcAft>
                <a:defRPr/>
              </a:pPr>
              <a:r>
                <a:rPr lang="en-US" sz="1400" kern="0" dirty="0">
                  <a:solidFill>
                    <a:prstClr val="black"/>
                  </a:solidFill>
                  <a:cs typeface="Arial" charset="0"/>
                </a:rPr>
                <a:t>Break/Fix</a:t>
              </a:r>
            </a:p>
            <a:p>
              <a:pPr algn="ctr" eaLnBrk="0" fontAlgn="base" hangingPunct="0">
                <a:lnSpc>
                  <a:spcPct val="85000"/>
                </a:lnSpc>
                <a:spcBef>
                  <a:spcPct val="0"/>
                </a:spcBef>
                <a:spcAft>
                  <a:spcPts val="1200"/>
                </a:spcAft>
                <a:defRPr/>
              </a:pPr>
              <a:r>
                <a:rPr lang="en-US" sz="1400" kern="0" dirty="0">
                  <a:solidFill>
                    <a:prstClr val="black"/>
                  </a:solidFill>
                  <a:cs typeface="Arial" charset="0"/>
                </a:rPr>
                <a:t>Minor enhancements</a:t>
              </a:r>
            </a:p>
          </p:txBody>
        </p:sp>
        <p:sp>
          <p:nvSpPr>
            <p:cNvPr id="9" name="Rectangle 8"/>
            <p:cNvSpPr/>
            <p:nvPr/>
          </p:nvSpPr>
          <p:spPr bwMode="auto">
            <a:xfrm>
              <a:off x="2314575" y="1257300"/>
              <a:ext cx="1606482" cy="870654"/>
            </a:xfrm>
            <a:prstGeom prst="rect">
              <a:avLst/>
            </a:prstGeom>
            <a:solidFill>
              <a:srgbClr val="00468C"/>
            </a:solidFill>
            <a:ln w="6350" cap="flat" cmpd="sng" algn="ctr">
              <a:solidFill>
                <a:srgbClr val="00468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lnSpc>
                  <a:spcPct val="85000"/>
                </a:lnSpc>
                <a:spcBef>
                  <a:spcPct val="0"/>
                </a:spcBef>
                <a:spcAft>
                  <a:spcPct val="0"/>
                </a:spcAft>
              </a:pPr>
              <a:r>
                <a:rPr lang="en-US" sz="1600" b="1" dirty="0">
                  <a:solidFill>
                    <a:srgbClr val="FFFFFF"/>
                  </a:solidFill>
                  <a:cs typeface="Arial" charset="0"/>
                </a:rPr>
                <a:t>Rate Card Resources</a:t>
              </a:r>
            </a:p>
          </p:txBody>
        </p:sp>
        <p:sp>
          <p:nvSpPr>
            <p:cNvPr id="10" name="Rectangle 9"/>
            <p:cNvSpPr/>
            <p:nvPr/>
          </p:nvSpPr>
          <p:spPr bwMode="auto">
            <a:xfrm>
              <a:off x="2318353" y="2096382"/>
              <a:ext cx="1606482" cy="2084812"/>
            </a:xfrm>
            <a:prstGeom prst="rect">
              <a:avLst/>
            </a:prstGeom>
            <a:solidFill>
              <a:srgbClr val="1F497D">
                <a:lumMod val="60000"/>
                <a:lumOff val="40000"/>
              </a:srgbClr>
            </a:solidFill>
            <a:ln w="6350" cap="flat" cmpd="sng" algn="ctr">
              <a:solidFill>
                <a:srgbClr val="00468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lnSpc>
                  <a:spcPct val="85000"/>
                </a:lnSpc>
                <a:spcBef>
                  <a:spcPct val="0"/>
                </a:spcBef>
                <a:spcAft>
                  <a:spcPts val="1200"/>
                </a:spcAft>
                <a:defRPr/>
              </a:pPr>
              <a:r>
                <a:rPr lang="en-US" sz="1400" kern="0" dirty="0">
                  <a:solidFill>
                    <a:prstClr val="black"/>
                  </a:solidFill>
                  <a:cs typeface="Arial" charset="0"/>
                </a:rPr>
                <a:t>App skill set capabilities</a:t>
              </a:r>
            </a:p>
            <a:p>
              <a:pPr algn="ctr" eaLnBrk="0" fontAlgn="base" hangingPunct="0">
                <a:lnSpc>
                  <a:spcPct val="85000"/>
                </a:lnSpc>
                <a:spcBef>
                  <a:spcPct val="0"/>
                </a:spcBef>
                <a:spcAft>
                  <a:spcPts val="1200"/>
                </a:spcAft>
                <a:defRPr/>
              </a:pPr>
              <a:r>
                <a:rPr lang="en-US" sz="1400" kern="0" dirty="0">
                  <a:solidFill>
                    <a:prstClr val="black"/>
                  </a:solidFill>
                  <a:cs typeface="Arial" charset="0"/>
                </a:rPr>
                <a:t>On demand resourcing</a:t>
              </a:r>
            </a:p>
            <a:p>
              <a:pPr algn="ctr" eaLnBrk="0" fontAlgn="base" hangingPunct="0">
                <a:lnSpc>
                  <a:spcPct val="85000"/>
                </a:lnSpc>
                <a:spcBef>
                  <a:spcPct val="0"/>
                </a:spcBef>
                <a:spcAft>
                  <a:spcPts val="1200"/>
                </a:spcAft>
                <a:defRPr/>
              </a:pPr>
              <a:r>
                <a:rPr lang="en-US" sz="1400" kern="0" dirty="0">
                  <a:solidFill>
                    <a:prstClr val="black"/>
                  </a:solidFill>
                  <a:cs typeface="Arial" charset="0"/>
                </a:rPr>
                <a:t>Contractor consolidation</a:t>
              </a:r>
            </a:p>
          </p:txBody>
        </p:sp>
        <p:sp>
          <p:nvSpPr>
            <p:cNvPr id="11" name="Right Triangle 10"/>
            <p:cNvSpPr/>
            <p:nvPr/>
          </p:nvSpPr>
          <p:spPr>
            <a:xfrm rot="10800000" flipV="1">
              <a:off x="2314575" y="4381500"/>
              <a:ext cx="6858000" cy="533400"/>
            </a:xfrm>
            <a:prstGeom prst="rtTriangle">
              <a:avLst/>
            </a:prstGeom>
            <a:solidFill>
              <a:srgbClr val="F79646">
                <a:lumMod val="50000"/>
              </a:srgbClr>
            </a:solidFill>
            <a:ln w="9525" cap="flat" cmpd="sng" algn="ctr">
              <a:solidFill>
                <a:srgbClr val="F79646">
                  <a:lumMod val="50000"/>
                </a:srgbClr>
              </a:solidFill>
              <a:prstDash val="solid"/>
            </a:ln>
            <a:effectLst>
              <a:outerShdw blurRad="40000" dist="23000" dir="5400000" rotWithShape="0">
                <a:srgbClr val="000000">
                  <a:alpha val="35000"/>
                </a:srgbClr>
              </a:outerShdw>
            </a:effectLst>
          </p:spPr>
          <p:txBody>
            <a:bodyPr rtlCol="0" anchor="b"/>
            <a:lstStyle/>
            <a:p>
              <a:pPr algn="r">
                <a:defRPr/>
              </a:pPr>
              <a:r>
                <a:rPr lang="en-US" kern="0" dirty="0">
                  <a:solidFill>
                    <a:prstClr val="white"/>
                  </a:solidFill>
                  <a:latin typeface="Arial"/>
                </a:rPr>
                <a:t>                                                                                  Strategic</a:t>
              </a:r>
            </a:p>
          </p:txBody>
        </p:sp>
        <p:sp>
          <p:nvSpPr>
            <p:cNvPr id="12" name="Right Triangle 11"/>
            <p:cNvSpPr/>
            <p:nvPr/>
          </p:nvSpPr>
          <p:spPr>
            <a:xfrm flipV="1">
              <a:off x="2314575" y="4305300"/>
              <a:ext cx="6858000" cy="533400"/>
            </a:xfrm>
            <a:prstGeom prst="rtTriangle">
              <a:avLst/>
            </a:prstGeom>
            <a:solidFill>
              <a:sysClr val="window" lastClr="FFFFFF">
                <a:lumMod val="50000"/>
              </a:sysClr>
            </a:solidFill>
            <a:ln w="9525" cap="flat" cmpd="sng" algn="ctr">
              <a:solidFill>
                <a:sysClr val="window" lastClr="FFFFFF">
                  <a:lumMod val="50000"/>
                </a:sysClr>
              </a:solidFill>
              <a:prstDash val="solid"/>
            </a:ln>
            <a:effectLst>
              <a:outerShdw blurRad="40000" dist="23000" dir="5400000" rotWithShape="0">
                <a:srgbClr val="000000">
                  <a:alpha val="35000"/>
                </a:srgbClr>
              </a:outerShdw>
            </a:effectLst>
          </p:spPr>
          <p:txBody>
            <a:bodyPr rtlCol="0" anchor="b"/>
            <a:lstStyle/>
            <a:p>
              <a:pPr algn="r">
                <a:defRPr/>
              </a:pPr>
              <a:endParaRPr lang="en-US" kern="0" dirty="0">
                <a:solidFill>
                  <a:prstClr val="white"/>
                </a:solidFill>
                <a:latin typeface="Arial"/>
              </a:endParaRPr>
            </a:p>
          </p:txBody>
        </p:sp>
        <p:sp>
          <p:nvSpPr>
            <p:cNvPr id="13" name="TextBox 12"/>
            <p:cNvSpPr txBox="1"/>
            <p:nvPr/>
          </p:nvSpPr>
          <p:spPr>
            <a:xfrm>
              <a:off x="2495550" y="4381500"/>
              <a:ext cx="1752600" cy="369332"/>
            </a:xfrm>
            <a:prstGeom prst="rect">
              <a:avLst/>
            </a:prstGeom>
            <a:noFill/>
          </p:spPr>
          <p:txBody>
            <a:bodyPr wrap="square" rtlCol="0">
              <a:spAutoFit/>
            </a:bodyPr>
            <a:lstStyle/>
            <a:p>
              <a:pPr>
                <a:defRPr/>
              </a:pPr>
              <a:r>
                <a:rPr lang="en-US" kern="0" dirty="0">
                  <a:solidFill>
                    <a:srgbClr val="FFFFFF"/>
                  </a:solidFill>
                </a:rPr>
                <a:t>Tactical</a:t>
              </a:r>
            </a:p>
          </p:txBody>
        </p:sp>
        <p:sp>
          <p:nvSpPr>
            <p:cNvPr id="14" name="Rectangle 13"/>
            <p:cNvSpPr/>
            <p:nvPr/>
          </p:nvSpPr>
          <p:spPr>
            <a:xfrm>
              <a:off x="942975" y="4305300"/>
              <a:ext cx="1295400" cy="609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a:defRPr/>
              </a:pPr>
              <a:r>
                <a:rPr lang="en-US" sz="1600" kern="0" dirty="0">
                  <a:solidFill>
                    <a:prstClr val="white"/>
                  </a:solidFill>
                  <a:latin typeface="Arial"/>
                </a:rPr>
                <a:t>Need</a:t>
              </a:r>
            </a:p>
          </p:txBody>
        </p:sp>
        <p:sp>
          <p:nvSpPr>
            <p:cNvPr id="15" name="Rectangle 14"/>
            <p:cNvSpPr/>
            <p:nvPr/>
          </p:nvSpPr>
          <p:spPr>
            <a:xfrm>
              <a:off x="942975" y="4991100"/>
              <a:ext cx="1295400" cy="609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a:defRPr/>
              </a:pPr>
              <a:r>
                <a:rPr lang="en-US" sz="1600" kern="0" dirty="0">
                  <a:solidFill>
                    <a:prstClr val="white"/>
                  </a:solidFill>
                  <a:latin typeface="Arial"/>
                </a:rPr>
                <a:t>Sourcing Model</a:t>
              </a:r>
            </a:p>
          </p:txBody>
        </p:sp>
        <p:sp>
          <p:nvSpPr>
            <p:cNvPr id="16" name="Rectangle 15"/>
            <p:cNvSpPr/>
            <p:nvPr/>
          </p:nvSpPr>
          <p:spPr>
            <a:xfrm>
              <a:off x="2314575" y="4991100"/>
              <a:ext cx="6858000" cy="609600"/>
            </a:xfrm>
            <a:prstGeom prst="rect">
              <a:avLst/>
            </a:prstGeom>
            <a:solidFill>
              <a:sysClr val="windowText" lastClr="000000">
                <a:lumMod val="50000"/>
                <a:lumOff val="50000"/>
              </a:sysClr>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defRPr/>
              </a:pPr>
              <a:r>
                <a:rPr lang="en-US" kern="0" dirty="0">
                  <a:solidFill>
                    <a:prstClr val="white"/>
                  </a:solidFill>
                  <a:latin typeface="Arial"/>
                </a:rPr>
                <a:t>   Work Tasks   ---------        Outsource   --------------  Partner</a:t>
              </a:r>
            </a:p>
          </p:txBody>
        </p:sp>
        <p:sp>
          <p:nvSpPr>
            <p:cNvPr id="17" name="Rectangle 16"/>
            <p:cNvSpPr/>
            <p:nvPr/>
          </p:nvSpPr>
          <p:spPr>
            <a:xfrm>
              <a:off x="942975" y="5676900"/>
              <a:ext cx="1295400" cy="609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a:defRPr/>
              </a:pPr>
              <a:r>
                <a:rPr lang="en-US" sz="1600" kern="0" dirty="0">
                  <a:solidFill>
                    <a:prstClr val="white"/>
                  </a:solidFill>
                  <a:latin typeface="Arial"/>
                </a:rPr>
                <a:t>Business Model</a:t>
              </a:r>
            </a:p>
          </p:txBody>
        </p:sp>
        <p:sp>
          <p:nvSpPr>
            <p:cNvPr id="18" name="Rectangle 17"/>
            <p:cNvSpPr/>
            <p:nvPr/>
          </p:nvSpPr>
          <p:spPr>
            <a:xfrm>
              <a:off x="2314575" y="5676900"/>
              <a:ext cx="6858000" cy="609600"/>
            </a:xfrm>
            <a:prstGeom prst="rect">
              <a:avLst/>
            </a:prstGeom>
            <a:solidFill>
              <a:sysClr val="windowText" lastClr="000000">
                <a:lumMod val="50000"/>
                <a:lumOff val="50000"/>
              </a:sysClr>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defRPr/>
              </a:pPr>
              <a:r>
                <a:rPr lang="en-US" kern="0" dirty="0">
                  <a:solidFill>
                    <a:prstClr val="white"/>
                  </a:solidFill>
                  <a:latin typeface="Arial"/>
                </a:rPr>
                <a:t>   Rate Card   -----------        Fixed Price  -------------  Outcomes</a:t>
              </a:r>
            </a:p>
          </p:txBody>
        </p:sp>
        <p:sp>
          <p:nvSpPr>
            <p:cNvPr id="19" name="Rectangle 18"/>
            <p:cNvSpPr/>
            <p:nvPr/>
          </p:nvSpPr>
          <p:spPr>
            <a:xfrm>
              <a:off x="942975" y="1257300"/>
              <a:ext cx="1295400" cy="2895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a:defRPr/>
              </a:pPr>
              <a:r>
                <a:rPr lang="en-US" sz="1600" kern="0" dirty="0">
                  <a:solidFill>
                    <a:prstClr val="white"/>
                  </a:solidFill>
                  <a:latin typeface="Arial"/>
                </a:rPr>
                <a:t>Application Services</a:t>
              </a:r>
            </a:p>
          </p:txBody>
        </p:sp>
        <p:cxnSp>
          <p:nvCxnSpPr>
            <p:cNvPr id="20" name="Straight Connector 19"/>
            <p:cNvCxnSpPr>
              <a:cxnSpLocks/>
            </p:cNvCxnSpPr>
            <p:nvPr/>
          </p:nvCxnSpPr>
          <p:spPr bwMode="auto">
            <a:xfrm>
              <a:off x="3921057" y="2838450"/>
              <a:ext cx="1026833" cy="9525"/>
            </a:xfrm>
            <a:prstGeom prst="line">
              <a:avLst/>
            </a:prstGeom>
            <a:solidFill>
              <a:schemeClr val="tx2"/>
            </a:solidFill>
            <a:ln w="50800" cap="flat" cmpd="sng" algn="ctr">
              <a:solidFill>
                <a:schemeClr val="accent1"/>
              </a:solidFill>
              <a:prstDash val="solid"/>
              <a:round/>
              <a:headEnd type="none" w="med" len="med"/>
              <a:tailEnd type="none" w="med" len="med"/>
            </a:ln>
            <a:effectLst/>
          </p:spPr>
        </p:cxnSp>
        <p:cxnSp>
          <p:nvCxnSpPr>
            <p:cNvPr id="21" name="Straight Connector 20"/>
            <p:cNvCxnSpPr>
              <a:cxnSpLocks/>
            </p:cNvCxnSpPr>
            <p:nvPr/>
          </p:nvCxnSpPr>
          <p:spPr bwMode="auto">
            <a:xfrm>
              <a:off x="6550594" y="2828925"/>
              <a:ext cx="1026833" cy="9525"/>
            </a:xfrm>
            <a:prstGeom prst="line">
              <a:avLst/>
            </a:prstGeom>
            <a:solidFill>
              <a:schemeClr val="tx2"/>
            </a:solidFill>
            <a:ln w="50800" cap="flat" cmpd="sng" algn="ctr">
              <a:solidFill>
                <a:schemeClr val="accent1"/>
              </a:solidFill>
              <a:prstDash val="solid"/>
              <a:round/>
              <a:headEnd type="none" w="med" len="med"/>
              <a:tailEnd type="none" w="med" len="med"/>
            </a:ln>
            <a:effectLst/>
          </p:spPr>
        </p:cxnSp>
      </p:grpSp>
    </p:spTree>
    <p:extLst>
      <p:ext uri="{BB962C8B-B14F-4D97-AF65-F5344CB8AC3E}">
        <p14:creationId xmlns:p14="http://schemas.microsoft.com/office/powerpoint/2010/main" val="4216587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descr="decorative background, grey">
            <a:extLst>
              <a:ext uri="{FF2B5EF4-FFF2-40B4-BE49-F238E27FC236}">
                <a16:creationId xmlns:a16="http://schemas.microsoft.com/office/drawing/2014/main" id="{11F04586-DE8D-436D-A67C-094AE090DBD4}"/>
              </a:ext>
            </a:extLst>
          </p:cNvPr>
          <p:cNvSpPr/>
          <p:nvPr/>
        </p:nvSpPr>
        <p:spPr>
          <a:xfrm>
            <a:off x="314865" y="1126435"/>
            <a:ext cx="11691605" cy="54598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53980" y="1126435"/>
            <a:ext cx="10732168" cy="5459895"/>
          </a:xfrm>
        </p:spPr>
        <p:txBody>
          <a:bodyPr>
            <a:normAutofit lnSpcReduction="10000"/>
          </a:bodyPr>
          <a:lstStyle/>
          <a:p>
            <a:r>
              <a:rPr lang="en-US" sz="2400" b="0" dirty="0">
                <a:latin typeface="Calibri" panose="020F0502020204030204" pitchFamily="34" charset="0"/>
                <a:cs typeface="Calibri" panose="020F0502020204030204" pitchFamily="34" charset="0"/>
              </a:rPr>
              <a:t>MAS Master Services Agreements are already in place</a:t>
            </a:r>
          </a:p>
          <a:p>
            <a:pPr lvl="3"/>
            <a:r>
              <a:rPr lang="en-US" sz="1800" dirty="0">
                <a:latin typeface="Calibri" panose="020F0502020204030204" pitchFamily="34" charset="0"/>
                <a:cs typeface="Calibri" panose="020F0502020204030204" pitchFamily="34" charset="0"/>
              </a:rPr>
              <a:t>Accelerates Project Initiation phase</a:t>
            </a:r>
          </a:p>
          <a:p>
            <a:pPr lvl="3"/>
            <a:r>
              <a:rPr lang="en-US" sz="1800" dirty="0">
                <a:latin typeface="Calibri" panose="020F0502020204030204" pitchFamily="34" charset="0"/>
                <a:cs typeface="Calibri" panose="020F0502020204030204" pitchFamily="34" charset="0"/>
              </a:rPr>
              <a:t>Enables Agency Customers to focus on business requirements &amp; the application project</a:t>
            </a:r>
          </a:p>
          <a:p>
            <a:pPr lvl="3"/>
            <a:r>
              <a:rPr lang="en-US" sz="1800" dirty="0">
                <a:latin typeface="Calibri" panose="020F0502020204030204" pitchFamily="34" charset="0"/>
                <a:cs typeface="Calibri" panose="020F0502020204030204" pitchFamily="34" charset="0"/>
              </a:rPr>
              <a:t>SB-20 Compliant</a:t>
            </a:r>
            <a:endParaRPr lang="en-US" sz="1800" b="1" dirty="0">
              <a:latin typeface="Calibri" panose="020F0502020204030204" pitchFamily="34" charset="0"/>
              <a:cs typeface="Calibri" panose="020F0502020204030204" pitchFamily="34" charset="0"/>
            </a:endParaRPr>
          </a:p>
          <a:p>
            <a:endParaRPr lang="en-US" sz="2400" b="0" dirty="0">
              <a:latin typeface="Calibri" panose="020F0502020204030204" pitchFamily="34" charset="0"/>
              <a:cs typeface="Calibri" panose="020F0502020204030204" pitchFamily="34" charset="0"/>
            </a:endParaRPr>
          </a:p>
          <a:p>
            <a:r>
              <a:rPr lang="en-US" sz="2400" b="0" dirty="0">
                <a:latin typeface="Calibri" panose="020F0502020204030204" pitchFamily="34" charset="0"/>
                <a:cs typeface="Calibri" panose="020F0502020204030204" pitchFamily="34" charset="0"/>
              </a:rPr>
              <a:t>Optimizes Agency financial flexibility &amp; management</a:t>
            </a:r>
          </a:p>
          <a:p>
            <a:endParaRPr lang="en-US" sz="2400" b="0" dirty="0">
              <a:latin typeface="Calibri" panose="020F0502020204030204" pitchFamily="34" charset="0"/>
              <a:cs typeface="Calibri" panose="020F0502020204030204" pitchFamily="34" charset="0"/>
            </a:endParaRPr>
          </a:p>
          <a:p>
            <a:r>
              <a:rPr lang="en-US" sz="2400" b="0" dirty="0">
                <a:latin typeface="Calibri" panose="020F0502020204030204" pitchFamily="34" charset="0"/>
                <a:cs typeface="Calibri" panose="020F0502020204030204" pitchFamily="34" charset="0"/>
              </a:rPr>
              <a:t>Leverages DCS Management, Governance, Reporting &amp; Escalation </a:t>
            </a:r>
          </a:p>
          <a:p>
            <a:endParaRPr lang="en-US" sz="2400" b="0" dirty="0">
              <a:latin typeface="Calibri" panose="020F0502020204030204" pitchFamily="34" charset="0"/>
              <a:cs typeface="Calibri" panose="020F0502020204030204" pitchFamily="34" charset="0"/>
            </a:endParaRPr>
          </a:p>
          <a:p>
            <a:endParaRPr lang="en-US" sz="2400" b="0" dirty="0">
              <a:latin typeface="Calibri" panose="020F0502020204030204" pitchFamily="34" charset="0"/>
              <a:cs typeface="Calibri" panose="020F0502020204030204" pitchFamily="34" charset="0"/>
            </a:endParaRPr>
          </a:p>
          <a:p>
            <a:r>
              <a:rPr lang="en-US" sz="2400" b="0" dirty="0">
                <a:latin typeface="Calibri" panose="020F0502020204030204" pitchFamily="34" charset="0"/>
                <a:cs typeface="Calibri" panose="020F0502020204030204" pitchFamily="34" charset="0"/>
              </a:rPr>
              <a:t>Integration of Applications &amp; Infrastructure within DCS improves performance and manageability</a:t>
            </a:r>
          </a:p>
          <a:p>
            <a:endParaRPr lang="en-US" sz="2400" b="0" dirty="0">
              <a:latin typeface="Calibri" panose="020F0502020204030204" pitchFamily="34" charset="0"/>
              <a:cs typeface="Calibri" panose="020F0502020204030204" pitchFamily="34" charset="0"/>
            </a:endParaRPr>
          </a:p>
          <a:p>
            <a:pPr marL="0" indent="0" algn="ctr">
              <a:buNone/>
            </a:pPr>
            <a:r>
              <a:rPr lang="en-US" sz="2400" b="0" i="1" dirty="0">
                <a:solidFill>
                  <a:srgbClr val="002060"/>
                </a:solidFill>
                <a:latin typeface="Calibri" panose="020F0502020204030204" pitchFamily="34" charset="0"/>
                <a:cs typeface="Calibri" panose="020F0502020204030204" pitchFamily="34" charset="0"/>
              </a:rPr>
              <a:t>Note:  MAS Services are available for DCS hosted Applications </a:t>
            </a:r>
            <a:endParaRPr lang="en-US" dirty="0">
              <a:solidFill>
                <a:srgbClr val="002060"/>
              </a:solidFill>
            </a:endParaRPr>
          </a:p>
        </p:txBody>
      </p:sp>
      <p:sp>
        <p:nvSpPr>
          <p:cNvPr id="7" name="Title 1"/>
          <p:cNvSpPr>
            <a:spLocks noGrp="1"/>
          </p:cNvSpPr>
          <p:nvPr>
            <p:ph type="title"/>
          </p:nvPr>
        </p:nvSpPr>
        <p:spPr>
          <a:xfrm>
            <a:off x="314865" y="60438"/>
            <a:ext cx="10515600" cy="1065998"/>
          </a:xfrm>
        </p:spPr>
        <p:txBody>
          <a:bodyPr/>
          <a:lstStyle/>
          <a:p>
            <a:r>
              <a:rPr lang="en-US" dirty="0"/>
              <a:t>Managed Applications Services (MAS)</a:t>
            </a:r>
          </a:p>
        </p:txBody>
      </p:sp>
    </p:spTree>
    <p:extLst>
      <p:ext uri="{BB962C8B-B14F-4D97-AF65-F5344CB8AC3E}">
        <p14:creationId xmlns:p14="http://schemas.microsoft.com/office/powerpoint/2010/main" val="36237807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8DD-D4F0-5046-AEFF-EA3F59EE5B3C}"/>
              </a:ext>
            </a:extLst>
          </p:cNvPr>
          <p:cNvSpPr>
            <a:spLocks noGrp="1"/>
          </p:cNvSpPr>
          <p:nvPr>
            <p:ph type="title"/>
          </p:nvPr>
        </p:nvSpPr>
        <p:spPr>
          <a:xfrm>
            <a:off x="294468" y="2573736"/>
            <a:ext cx="11052982" cy="1710528"/>
          </a:xfrm>
        </p:spPr>
        <p:txBody>
          <a:bodyPr vert="horz" lIns="91440" tIns="45720" rIns="91440" bIns="45720" rtlCol="0" anchor="ctr">
            <a:normAutofit/>
          </a:bodyPr>
          <a:lstStyle/>
          <a:p>
            <a:pPr marL="0" lvl="0" algn="ctr"/>
            <a:r>
              <a:rPr lang="en-US" sz="5400" kern="1200" dirty="0">
                <a:solidFill>
                  <a:schemeClr val="tx1"/>
                </a:solidFill>
                <a:latin typeface="+mj-lt"/>
                <a:ea typeface="+mj-ea"/>
                <a:cs typeface="+mj-cs"/>
              </a:rPr>
              <a:t>Managed Security Services</a:t>
            </a:r>
          </a:p>
        </p:txBody>
      </p:sp>
    </p:spTree>
    <p:extLst>
      <p:ext uri="{BB962C8B-B14F-4D97-AF65-F5344CB8AC3E}">
        <p14:creationId xmlns:p14="http://schemas.microsoft.com/office/powerpoint/2010/main" val="2899484265"/>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3175"/>
            <a:ext cx="10515600" cy="1325563"/>
          </a:xfrm>
        </p:spPr>
        <p:txBody>
          <a:bodyPr/>
          <a:lstStyle/>
          <a:p>
            <a:r>
              <a:rPr lang="en-US" dirty="0"/>
              <a:t>Managed Security Services: Overview</a:t>
            </a:r>
          </a:p>
        </p:txBody>
      </p:sp>
      <p:sp>
        <p:nvSpPr>
          <p:cNvPr id="6" name="Content Placeholder 2"/>
          <p:cNvSpPr>
            <a:spLocks noGrp="1"/>
          </p:cNvSpPr>
          <p:nvPr>
            <p:ph idx="1"/>
          </p:nvPr>
        </p:nvSpPr>
        <p:spPr>
          <a:xfrm>
            <a:off x="2666661" y="1112714"/>
            <a:ext cx="9084061" cy="3683822"/>
          </a:xfrm>
        </p:spPr>
        <p:txBody>
          <a:bodyPr>
            <a:normAutofit/>
          </a:bodyPr>
          <a:lstStyle/>
          <a:p>
            <a:pPr marL="0" indent="0" defTabSz="844083" hangingPunct="0">
              <a:lnSpc>
                <a:spcPct val="100000"/>
              </a:lnSpc>
              <a:spcBef>
                <a:spcPts val="0"/>
              </a:spcBef>
              <a:buNone/>
              <a:defRPr/>
            </a:pPr>
            <a:r>
              <a:rPr lang="en-US" dirty="0">
                <a:ea typeface="Calibri" panose="020F0502020204030204" pitchFamily="34" charset="0"/>
                <a:cs typeface="Times New Roman" panose="02020603050405020304" pitchFamily="18" charset="0"/>
              </a:rPr>
              <a:t>What is Managed Security Services?</a:t>
            </a:r>
            <a:endParaRPr lang="en-US" sz="1477" dirty="0">
              <a:ea typeface="Calibri" panose="020F0502020204030204" pitchFamily="34" charset="0"/>
              <a:cs typeface="Times New Roman" panose="02020603050405020304" pitchFamily="18" charset="0"/>
            </a:endParaRPr>
          </a:p>
          <a:p>
            <a:pPr marL="0" indent="0" algn="ctr" defTabSz="844083" hangingPunct="0">
              <a:lnSpc>
                <a:spcPct val="100000"/>
              </a:lnSpc>
              <a:spcBef>
                <a:spcPts val="0"/>
              </a:spcBef>
              <a:buNone/>
              <a:defRPr/>
            </a:pPr>
            <a:endParaRPr lang="en-US" sz="1477" dirty="0">
              <a:ea typeface="Calibri" panose="020F0502020204030204" pitchFamily="34" charset="0"/>
              <a:cs typeface="Times New Roman" panose="02020603050405020304" pitchFamily="18" charset="0"/>
            </a:endParaRPr>
          </a:p>
          <a:p>
            <a:pPr marL="0" indent="0">
              <a:buNone/>
            </a:pPr>
            <a:r>
              <a:rPr lang="en-US" sz="2000" b="0" dirty="0">
                <a:solidFill>
                  <a:schemeClr val="tx1">
                    <a:lumMod val="75000"/>
                  </a:schemeClr>
                </a:solidFill>
              </a:rPr>
              <a:t>Managed Security Services (MSS) is an offering within DIR’s Shared Technology Services program, providing a cost-effective solution to state, local, municipal, and higher-education cybersecurity needs. </a:t>
            </a:r>
          </a:p>
          <a:p>
            <a:pPr marL="0" indent="0">
              <a:buNone/>
            </a:pPr>
            <a:endParaRPr lang="en-US" sz="1000" b="0" dirty="0">
              <a:solidFill>
                <a:schemeClr val="tx1">
                  <a:lumMod val="75000"/>
                </a:schemeClr>
              </a:solidFill>
              <a:ea typeface="Calibri" panose="020F0502020204030204" pitchFamily="34" charset="0"/>
              <a:cs typeface="Times New Roman" panose="02020603050405020304" pitchFamily="18" charset="0"/>
            </a:endParaRPr>
          </a:p>
          <a:p>
            <a:pPr marL="0" indent="0">
              <a:buNone/>
            </a:pPr>
            <a:r>
              <a:rPr lang="en-US" sz="2000" b="0" dirty="0">
                <a:ea typeface="Calibri" panose="020F0502020204030204" pitchFamily="34" charset="0"/>
                <a:cs typeface="Times New Roman" panose="02020603050405020304" pitchFamily="18" charset="0"/>
              </a:rPr>
              <a:t>MSS is composed of three (3) Service Components, each containing multiple services to choose from to meet your IT security needs:</a:t>
            </a:r>
          </a:p>
          <a:p>
            <a:pPr marL="0" indent="0">
              <a:buNone/>
            </a:pPr>
            <a:endParaRPr lang="en-US" sz="900" b="0" dirty="0">
              <a:solidFill>
                <a:schemeClr val="tx1">
                  <a:lumMod val="75000"/>
                </a:schemeClr>
              </a:solidFill>
              <a:ea typeface="Calibri" panose="020F0502020204030204" pitchFamily="34" charset="0"/>
              <a:cs typeface="Times New Roman" panose="02020603050405020304" pitchFamily="18" charset="0"/>
            </a:endParaRPr>
          </a:p>
          <a:p>
            <a:pPr lvl="2">
              <a:buClrTx/>
              <a:buFont typeface="Arial" panose="020B0604020202020204" pitchFamily="34" charset="0"/>
              <a:buChar char="•"/>
            </a:pPr>
            <a:r>
              <a:rPr lang="en-US" sz="1800" b="1" dirty="0">
                <a:solidFill>
                  <a:schemeClr val="tx1">
                    <a:lumMod val="75000"/>
                  </a:schemeClr>
                </a:solidFill>
                <a:ea typeface="Calibri" panose="020F0502020204030204" pitchFamily="34" charset="0"/>
                <a:cs typeface="Times New Roman" panose="02020603050405020304" pitchFamily="18" charset="0"/>
              </a:rPr>
              <a:t>Security Monitoring and Device Management – AT&amp;T</a:t>
            </a:r>
          </a:p>
          <a:p>
            <a:pPr lvl="2">
              <a:buClrTx/>
              <a:buFont typeface="Arial" panose="020B0604020202020204" pitchFamily="34" charset="0"/>
              <a:buChar char="•"/>
            </a:pPr>
            <a:r>
              <a:rPr lang="en-US" sz="1800" b="1" dirty="0">
                <a:solidFill>
                  <a:schemeClr val="tx1">
                    <a:lumMod val="75000"/>
                  </a:schemeClr>
                </a:solidFill>
                <a:ea typeface="Calibri" panose="020F0502020204030204" pitchFamily="34" charset="0"/>
                <a:cs typeface="Times New Roman" panose="02020603050405020304" pitchFamily="18" charset="0"/>
              </a:rPr>
              <a:t>Incident Response – AT&amp;T</a:t>
            </a:r>
          </a:p>
          <a:p>
            <a:pPr lvl="2">
              <a:buClrTx/>
              <a:buFont typeface="Arial" panose="020B0604020202020204" pitchFamily="34" charset="0"/>
              <a:buChar char="•"/>
            </a:pPr>
            <a:r>
              <a:rPr lang="en-US" sz="1800" b="1" dirty="0">
                <a:solidFill>
                  <a:schemeClr val="tx1">
                    <a:lumMod val="75000"/>
                  </a:schemeClr>
                </a:solidFill>
                <a:ea typeface="Calibri" panose="020F0502020204030204" pitchFamily="34" charset="0"/>
                <a:cs typeface="Times New Roman" panose="02020603050405020304" pitchFamily="18" charset="0"/>
              </a:rPr>
              <a:t>Risk and Compliance – AT&amp;T</a:t>
            </a:r>
            <a:endParaRPr lang="en-US" sz="1800" b="1" dirty="0">
              <a:ea typeface="Calibri" panose="020F0502020204030204" pitchFamily="34" charset="0"/>
              <a:cs typeface="Times New Roman" panose="02020603050405020304" pitchFamily="18" charset="0"/>
            </a:endParaRPr>
          </a:p>
          <a:p>
            <a:pPr marL="0" indent="0">
              <a:buNone/>
            </a:pPr>
            <a:endParaRPr lang="en-US" sz="1292" b="0" dirty="0">
              <a:ea typeface="Calibri" panose="020F0502020204030204" pitchFamily="34" charset="0"/>
              <a:cs typeface="Times New Roman" panose="02020603050405020304" pitchFamily="18" charset="0"/>
            </a:endParaRPr>
          </a:p>
        </p:txBody>
      </p:sp>
      <p:sp>
        <p:nvSpPr>
          <p:cNvPr id="7" name="Rectangle 6" descr="decorative background, grey">
            <a:extLst>
              <a:ext uri="{FF2B5EF4-FFF2-40B4-BE49-F238E27FC236}">
                <a16:creationId xmlns:a16="http://schemas.microsoft.com/office/drawing/2014/main" id="{ECA2A70E-CF44-4AEC-8557-192E6DD2D695}"/>
              </a:ext>
            </a:extLst>
          </p:cNvPr>
          <p:cNvSpPr/>
          <p:nvPr/>
        </p:nvSpPr>
        <p:spPr>
          <a:xfrm>
            <a:off x="838200" y="5274365"/>
            <a:ext cx="10515600" cy="1416200"/>
          </a:xfrm>
          <a:prstGeom prst="rect">
            <a:avLst/>
          </a:prstGeom>
          <a:solidFill>
            <a:srgbClr val="EDEDED"/>
          </a:solidFill>
          <a:ln w="12700" cap="flat" cmpd="sng" algn="ctr">
            <a:noFill/>
            <a:prstDash val="solid"/>
            <a:miter lim="800000"/>
          </a:ln>
          <a:effectLst/>
        </p:spPr>
        <p:txBody>
          <a:bodyPr rtlCol="0" anchor="ctr"/>
          <a:lstStyle/>
          <a:p>
            <a:pPr algn="ctr" defTabSz="844083">
              <a:defRPr/>
            </a:pPr>
            <a:endParaRPr lang="en-GB" sz="1662" kern="0" dirty="0">
              <a:solidFill>
                <a:prstClr val="white"/>
              </a:solidFill>
              <a:latin typeface="Verdana"/>
            </a:endParaRPr>
          </a:p>
        </p:txBody>
      </p:sp>
      <p:sp>
        <p:nvSpPr>
          <p:cNvPr id="8" name="Text Placeholder 14">
            <a:extLst>
              <a:ext uri="{FF2B5EF4-FFF2-40B4-BE49-F238E27FC236}">
                <a16:creationId xmlns:a16="http://schemas.microsoft.com/office/drawing/2014/main" id="{E56A51EB-91C3-473A-AE99-86F36313D0D7}"/>
              </a:ext>
            </a:extLst>
          </p:cNvPr>
          <p:cNvSpPr txBox="1">
            <a:spLocks/>
          </p:cNvSpPr>
          <p:nvPr/>
        </p:nvSpPr>
        <p:spPr>
          <a:xfrm>
            <a:off x="1014300" y="5406886"/>
            <a:ext cx="10150962" cy="1179443"/>
          </a:xfrm>
          <a:prstGeom prst="rect">
            <a:avLst/>
          </a:prstGeom>
        </p:spPr>
        <p:txBody>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solidFill>
                  <a:srgbClr val="0070AD"/>
                </a:solidFill>
                <a:cs typeface="Calibri" panose="020F0502020204030204" pitchFamily="34" charset="0"/>
              </a:rPr>
              <a:t>Did you know?</a:t>
            </a:r>
            <a:endParaRPr lang="en-US" sz="1800" dirty="0">
              <a:solidFill>
                <a:srgbClr val="000000"/>
              </a:solidFill>
            </a:endParaRPr>
          </a:p>
          <a:p>
            <a:r>
              <a:rPr lang="en-US" sz="1600" dirty="0">
                <a:solidFill>
                  <a:srgbClr val="000000"/>
                </a:solidFill>
              </a:rPr>
              <a:t>Certain security services are already included within the scope of the DCS infrastructure services contract.  Therefore, a separate procurement of these services are not needed for devices residing in a Consolidated Data Center (CDC) or covered by the DCS public cloud offering. </a:t>
            </a:r>
          </a:p>
        </p:txBody>
      </p:sp>
      <p:pic>
        <p:nvPicPr>
          <p:cNvPr id="3" name="Picture 2" descr="Managed Security Services">
            <a:extLst>
              <a:ext uri="{FF2B5EF4-FFF2-40B4-BE49-F238E27FC236}">
                <a16:creationId xmlns:a16="http://schemas.microsoft.com/office/drawing/2014/main" id="{1D08AC37-C2D5-40D9-BEFA-20AB44DB9384}"/>
              </a:ext>
            </a:extLst>
          </p:cNvPr>
          <p:cNvPicPr>
            <a:picLocks noChangeAspect="1"/>
          </p:cNvPicPr>
          <p:nvPr/>
        </p:nvPicPr>
        <p:blipFill>
          <a:blip r:embed="rId2"/>
          <a:stretch>
            <a:fillRect/>
          </a:stretch>
        </p:blipFill>
        <p:spPr>
          <a:xfrm>
            <a:off x="615038" y="1148250"/>
            <a:ext cx="1828461" cy="1678388"/>
          </a:xfrm>
          <a:prstGeom prst="rect">
            <a:avLst/>
          </a:prstGeom>
        </p:spPr>
      </p:pic>
    </p:spTree>
    <p:extLst>
      <p:ext uri="{BB962C8B-B14F-4D97-AF65-F5344CB8AC3E}">
        <p14:creationId xmlns:p14="http://schemas.microsoft.com/office/powerpoint/2010/main" val="3088739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3">
            <a:extLst>
              <a:ext uri="{FF2B5EF4-FFF2-40B4-BE49-F238E27FC236}">
                <a16:creationId xmlns:a16="http://schemas.microsoft.com/office/drawing/2014/main" id="{91BEE275-772D-FE4C-8B6E-93CCD05FCBF1}"/>
              </a:ext>
            </a:extLst>
          </p:cNvPr>
          <p:cNvSpPr>
            <a:spLocks noGrp="1"/>
          </p:cNvSpPr>
          <p:nvPr/>
        </p:nvSpPr>
        <p:spPr bwMode="white">
          <a:xfrm>
            <a:off x="1649581" y="1489213"/>
            <a:ext cx="7242389" cy="296678"/>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r>
              <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rPr>
              <a:t>DIR Shared Technology Services </a:t>
            </a:r>
          </a:p>
          <a:p>
            <a:pPr marL="0" lvl="0"/>
            <a:endPar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13">
            <a:extLst>
              <a:ext uri="{FF2B5EF4-FFF2-40B4-BE49-F238E27FC236}">
                <a16:creationId xmlns:a16="http://schemas.microsoft.com/office/drawing/2014/main" id="{E7E89D06-4727-6340-A685-D8F9E3370941}"/>
              </a:ext>
            </a:extLst>
          </p:cNvPr>
          <p:cNvSpPr>
            <a:spLocks noGrp="1"/>
          </p:cNvSpPr>
          <p:nvPr/>
        </p:nvSpPr>
        <p:spPr bwMode="white">
          <a:xfrm>
            <a:off x="1649581" y="2075922"/>
            <a:ext cx="7242389" cy="296678"/>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r>
              <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rPr>
              <a:t>Exploring the Service Offerings</a:t>
            </a:r>
          </a:p>
        </p:txBody>
      </p:sp>
      <p:sp>
        <p:nvSpPr>
          <p:cNvPr id="6" name="Text Placeholder 13">
            <a:extLst>
              <a:ext uri="{FF2B5EF4-FFF2-40B4-BE49-F238E27FC236}">
                <a16:creationId xmlns:a16="http://schemas.microsoft.com/office/drawing/2014/main" id="{168F7A84-9AFC-D84A-89BB-D0D3E37871AA}"/>
              </a:ext>
            </a:extLst>
          </p:cNvPr>
          <p:cNvSpPr>
            <a:spLocks noGrp="1"/>
          </p:cNvSpPr>
          <p:nvPr/>
        </p:nvSpPr>
        <p:spPr bwMode="white">
          <a:xfrm>
            <a:off x="1649581" y="2673503"/>
            <a:ext cx="7242389" cy="296678"/>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r>
              <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rPr>
              <a:t>Multi-sourcing Services Integrator</a:t>
            </a:r>
          </a:p>
          <a:p>
            <a:pPr marL="0" lvl="0"/>
            <a:endPar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Box 8">
            <a:extLst>
              <a:ext uri="{FF2B5EF4-FFF2-40B4-BE49-F238E27FC236}">
                <a16:creationId xmlns:a16="http://schemas.microsoft.com/office/drawing/2014/main" id="{98B46857-E952-FC4F-B7DB-B1CD68D4DC23}"/>
              </a:ext>
            </a:extLst>
          </p:cNvPr>
          <p:cNvSpPr txBox="1"/>
          <p:nvPr/>
        </p:nvSpPr>
        <p:spPr>
          <a:xfrm>
            <a:off x="1045634" y="896522"/>
            <a:ext cx="533400" cy="461665"/>
          </a:xfrm>
          <a:prstGeom prst="rect">
            <a:avLst/>
          </a:prstGeom>
          <a:noFill/>
        </p:spPr>
        <p:txBody>
          <a:bodyPr wrap="square" rtlCol="0">
            <a:spAutoFit/>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1</a:t>
            </a:r>
          </a:p>
        </p:txBody>
      </p:sp>
      <p:sp>
        <p:nvSpPr>
          <p:cNvPr id="15" name="TextBox 11">
            <a:extLst>
              <a:ext uri="{FF2B5EF4-FFF2-40B4-BE49-F238E27FC236}">
                <a16:creationId xmlns:a16="http://schemas.microsoft.com/office/drawing/2014/main" id="{119087F4-98ED-304E-8B0F-5BBB57C9B7FF}"/>
              </a:ext>
            </a:extLst>
          </p:cNvPr>
          <p:cNvSpPr txBox="1"/>
          <p:nvPr/>
        </p:nvSpPr>
        <p:spPr>
          <a:xfrm>
            <a:off x="1045634" y="1439847"/>
            <a:ext cx="523282" cy="461665"/>
          </a:xfrm>
          <a:prstGeom prst="rect">
            <a:avLst/>
          </a:prstGeom>
          <a:noFill/>
        </p:spPr>
        <p:txBody>
          <a:bodyPr wrap="square" rtlCol="0">
            <a:spAutoFit/>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2</a:t>
            </a:r>
          </a:p>
        </p:txBody>
      </p:sp>
      <p:sp>
        <p:nvSpPr>
          <p:cNvPr id="16" name="TextBox 12">
            <a:extLst>
              <a:ext uri="{FF2B5EF4-FFF2-40B4-BE49-F238E27FC236}">
                <a16:creationId xmlns:a16="http://schemas.microsoft.com/office/drawing/2014/main" id="{F8A8FC8C-5876-D64C-8295-1598D02A3B2E}"/>
              </a:ext>
            </a:extLst>
          </p:cNvPr>
          <p:cNvSpPr txBox="1"/>
          <p:nvPr/>
        </p:nvSpPr>
        <p:spPr>
          <a:xfrm>
            <a:off x="1045634" y="2012045"/>
            <a:ext cx="533400" cy="461665"/>
          </a:xfrm>
          <a:prstGeom prst="rect">
            <a:avLst/>
          </a:prstGeom>
          <a:noFill/>
        </p:spPr>
        <p:txBody>
          <a:bodyPr wrap="square" rtlCol="0">
            <a:spAutoFit/>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3</a:t>
            </a:r>
          </a:p>
        </p:txBody>
      </p:sp>
      <p:sp>
        <p:nvSpPr>
          <p:cNvPr id="17" name="TextBox 13">
            <a:extLst>
              <a:ext uri="{FF2B5EF4-FFF2-40B4-BE49-F238E27FC236}">
                <a16:creationId xmlns:a16="http://schemas.microsoft.com/office/drawing/2014/main" id="{E58A9F46-51EF-D043-A3D4-D7034D929409}"/>
              </a:ext>
            </a:extLst>
          </p:cNvPr>
          <p:cNvSpPr txBox="1"/>
          <p:nvPr/>
        </p:nvSpPr>
        <p:spPr>
          <a:xfrm>
            <a:off x="1045634" y="2584243"/>
            <a:ext cx="533400" cy="461665"/>
          </a:xfrm>
          <a:prstGeom prst="rect">
            <a:avLst/>
          </a:prstGeom>
          <a:noFill/>
        </p:spPr>
        <p:txBody>
          <a:bodyPr wrap="square" rtlCol="0">
            <a:spAutoFit/>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4</a:t>
            </a:r>
          </a:p>
        </p:txBody>
      </p:sp>
      <p:sp>
        <p:nvSpPr>
          <p:cNvPr id="24" name="Text Placeholder 13">
            <a:extLst>
              <a:ext uri="{FF2B5EF4-FFF2-40B4-BE49-F238E27FC236}">
                <a16:creationId xmlns:a16="http://schemas.microsoft.com/office/drawing/2014/main" id="{168F7A84-9AFC-D84A-89BB-D0D3E37871AA}"/>
              </a:ext>
            </a:extLst>
          </p:cNvPr>
          <p:cNvSpPr>
            <a:spLocks noGrp="1"/>
          </p:cNvSpPr>
          <p:nvPr/>
        </p:nvSpPr>
        <p:spPr bwMode="white">
          <a:xfrm>
            <a:off x="1649581" y="3271084"/>
            <a:ext cx="7242389" cy="296678"/>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r>
              <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rPr>
              <a:t>Enhancing the Customer Experience</a:t>
            </a:r>
          </a:p>
          <a:p>
            <a:pPr marL="0" lvl="0"/>
            <a:endPar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endParaRPr>
          </a:p>
        </p:txBody>
      </p:sp>
      <p:sp>
        <p:nvSpPr>
          <p:cNvPr id="26" name="TextBox 13">
            <a:extLst>
              <a:ext uri="{FF2B5EF4-FFF2-40B4-BE49-F238E27FC236}">
                <a16:creationId xmlns:a16="http://schemas.microsoft.com/office/drawing/2014/main" id="{E58A9F46-51EF-D043-A3D4-D7034D929409}"/>
              </a:ext>
            </a:extLst>
          </p:cNvPr>
          <p:cNvSpPr txBox="1"/>
          <p:nvPr/>
        </p:nvSpPr>
        <p:spPr>
          <a:xfrm>
            <a:off x="1032638" y="3198167"/>
            <a:ext cx="533400" cy="461665"/>
          </a:xfrm>
          <a:prstGeom prst="rect">
            <a:avLst/>
          </a:prstGeom>
          <a:noFill/>
        </p:spPr>
        <p:txBody>
          <a:bodyPr wrap="square" rtlCol="0">
            <a:spAutoFit/>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5</a:t>
            </a:r>
          </a:p>
        </p:txBody>
      </p:sp>
      <p:sp>
        <p:nvSpPr>
          <p:cNvPr id="21" name="Text Placeholder 13">
            <a:extLst>
              <a:ext uri="{FF2B5EF4-FFF2-40B4-BE49-F238E27FC236}">
                <a16:creationId xmlns:a16="http://schemas.microsoft.com/office/drawing/2014/main" id="{65DEBB0A-F337-49C9-9ED3-70DA27C1E72F}"/>
              </a:ext>
            </a:extLst>
          </p:cNvPr>
          <p:cNvSpPr>
            <a:spLocks noGrp="1"/>
          </p:cNvSpPr>
          <p:nvPr/>
        </p:nvSpPr>
        <p:spPr bwMode="white">
          <a:xfrm>
            <a:off x="1652459" y="3922778"/>
            <a:ext cx="7242389" cy="296678"/>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r>
              <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rPr>
              <a:t>Questions</a:t>
            </a:r>
          </a:p>
          <a:p>
            <a:pPr marL="0" lvl="0"/>
            <a:endPar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Text Placeholder 13">
            <a:extLst>
              <a:ext uri="{FF2B5EF4-FFF2-40B4-BE49-F238E27FC236}">
                <a16:creationId xmlns:a16="http://schemas.microsoft.com/office/drawing/2014/main" id="{DEA3CDCB-9EE1-43E9-B710-18329EBB8083}"/>
              </a:ext>
            </a:extLst>
          </p:cNvPr>
          <p:cNvSpPr>
            <a:spLocks noGrp="1"/>
          </p:cNvSpPr>
          <p:nvPr/>
        </p:nvSpPr>
        <p:spPr bwMode="white">
          <a:xfrm>
            <a:off x="1649579" y="985858"/>
            <a:ext cx="7242389" cy="296678"/>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r>
              <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rPr>
              <a:t>Introduction</a:t>
            </a:r>
          </a:p>
          <a:p>
            <a:pPr marL="0" lvl="0"/>
            <a:endParaRPr lang="en-US" sz="2000" i="1" dirty="0">
              <a:solidFill>
                <a:srgbClr val="1E5B9A"/>
              </a:solidFill>
              <a:latin typeface="Verdana" panose="020B0604030504040204" pitchFamily="34" charset="0"/>
              <a:ea typeface="Verdana" panose="020B0604030504040204" pitchFamily="34" charset="0"/>
              <a:cs typeface="Verdana" panose="020B0604030504040204" pitchFamily="34" charset="0"/>
            </a:endParaRPr>
          </a:p>
        </p:txBody>
      </p:sp>
      <p:sp>
        <p:nvSpPr>
          <p:cNvPr id="25" name="TextBox 13">
            <a:extLst>
              <a:ext uri="{FF2B5EF4-FFF2-40B4-BE49-F238E27FC236}">
                <a16:creationId xmlns:a16="http://schemas.microsoft.com/office/drawing/2014/main" id="{2085C2E1-B4FF-4999-911C-A48EFDDCEC63}"/>
              </a:ext>
            </a:extLst>
          </p:cNvPr>
          <p:cNvSpPr txBox="1"/>
          <p:nvPr/>
        </p:nvSpPr>
        <p:spPr>
          <a:xfrm>
            <a:off x="1029759" y="3837682"/>
            <a:ext cx="533400" cy="461665"/>
          </a:xfrm>
          <a:prstGeom prst="rect">
            <a:avLst/>
          </a:prstGeom>
          <a:noFill/>
        </p:spPr>
        <p:txBody>
          <a:bodyPr wrap="square" rtlCol="0">
            <a:spAutoFit/>
          </a:bodyPr>
          <a:ls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6</a:t>
            </a:r>
          </a:p>
        </p:txBody>
      </p:sp>
      <p:sp>
        <p:nvSpPr>
          <p:cNvPr id="2" name="Title 1">
            <a:extLst>
              <a:ext uri="{FF2B5EF4-FFF2-40B4-BE49-F238E27FC236}">
                <a16:creationId xmlns:a16="http://schemas.microsoft.com/office/drawing/2014/main" id="{25AB2399-568C-400A-99D2-D72AD72C412C}"/>
              </a:ext>
            </a:extLst>
          </p:cNvPr>
          <p:cNvSpPr>
            <a:spLocks noGrp="1"/>
          </p:cNvSpPr>
          <p:nvPr>
            <p:ph type="title" idx="4294967295"/>
          </p:nvPr>
        </p:nvSpPr>
        <p:spPr>
          <a:xfrm>
            <a:off x="1563159" y="-105292"/>
            <a:ext cx="2655720" cy="1325563"/>
          </a:xfrm>
        </p:spPr>
        <p:txBody>
          <a:bodyPr/>
          <a:lstStyle/>
          <a:p>
            <a:r>
              <a:rPr lang="en-US" dirty="0"/>
              <a:t>Agenda</a:t>
            </a:r>
          </a:p>
        </p:txBody>
      </p:sp>
    </p:spTree>
    <p:extLst>
      <p:ext uri="{BB962C8B-B14F-4D97-AF65-F5344CB8AC3E}">
        <p14:creationId xmlns:p14="http://schemas.microsoft.com/office/powerpoint/2010/main" val="3069042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3350"/>
            <a:ext cx="10515600" cy="1065865"/>
          </a:xfrm>
        </p:spPr>
        <p:txBody>
          <a:bodyPr>
            <a:normAutofit/>
          </a:bodyPr>
          <a:lstStyle/>
          <a:p>
            <a:r>
              <a:rPr lang="en-US" dirty="0"/>
              <a:t>Managed Security Services </a:t>
            </a:r>
          </a:p>
        </p:txBody>
      </p:sp>
      <p:graphicFrame>
        <p:nvGraphicFramePr>
          <p:cNvPr id="4" name="Content Placeholder 3" descr="Device Management, Incident Response,  Risk and Compliance"/>
          <p:cNvGraphicFramePr>
            <a:graphicFrameLocks noGrp="1"/>
          </p:cNvGraphicFramePr>
          <p:nvPr>
            <p:ph idx="4294967295"/>
            <p:extLst>
              <p:ext uri="{D42A27DB-BD31-4B8C-83A1-F6EECF244321}">
                <p14:modId xmlns:p14="http://schemas.microsoft.com/office/powerpoint/2010/main" val="446364354"/>
              </p:ext>
            </p:extLst>
          </p:nvPr>
        </p:nvGraphicFramePr>
        <p:xfrm>
          <a:off x="0" y="1323975"/>
          <a:ext cx="11471275" cy="5400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4331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decorative background, grey">
            <a:extLst>
              <a:ext uri="{FF2B5EF4-FFF2-40B4-BE49-F238E27FC236}">
                <a16:creationId xmlns:a16="http://schemas.microsoft.com/office/drawing/2014/main" id="{8BDA312A-F395-4DF4-88E4-15CE3CA5C069}"/>
              </a:ext>
            </a:extLst>
          </p:cNvPr>
          <p:cNvSpPr txBox="1"/>
          <p:nvPr/>
        </p:nvSpPr>
        <p:spPr>
          <a:xfrm>
            <a:off x="288758" y="1291462"/>
            <a:ext cx="11635512" cy="5319056"/>
          </a:xfrm>
          <a:prstGeom prst="rect">
            <a:avLst/>
          </a:prstGeom>
          <a:solidFill>
            <a:srgbClr val="EBEDF4"/>
          </a:solidFill>
        </p:spPr>
        <p:txBody>
          <a:bodyPr wrap="square" rtlCol="0">
            <a:spAutoFit/>
          </a:bodyPr>
          <a:lstStyle/>
          <a:p>
            <a:endParaRPr lang="en-US" dirty="0"/>
          </a:p>
        </p:txBody>
      </p:sp>
      <p:sp>
        <p:nvSpPr>
          <p:cNvPr id="2" name="Title 1"/>
          <p:cNvSpPr>
            <a:spLocks noGrp="1"/>
          </p:cNvSpPr>
          <p:nvPr>
            <p:ph type="title"/>
          </p:nvPr>
        </p:nvSpPr>
        <p:spPr>
          <a:xfrm>
            <a:off x="164431" y="247482"/>
            <a:ext cx="10515600" cy="842283"/>
          </a:xfrm>
        </p:spPr>
        <p:txBody>
          <a:bodyPr>
            <a:normAutofit fontScale="90000"/>
          </a:bodyPr>
          <a:lstStyle/>
          <a:p>
            <a:r>
              <a:rPr lang="en-US" dirty="0"/>
              <a:t>MSS – Security Monitoring and Device Management (SMDM)</a:t>
            </a:r>
          </a:p>
        </p:txBody>
      </p:sp>
      <p:sp>
        <p:nvSpPr>
          <p:cNvPr id="3" name="Rectangle 2"/>
          <p:cNvSpPr/>
          <p:nvPr/>
        </p:nvSpPr>
        <p:spPr>
          <a:xfrm>
            <a:off x="4102515" y="1291462"/>
            <a:ext cx="3986989" cy="461665"/>
          </a:xfrm>
          <a:prstGeom prst="rect">
            <a:avLst/>
          </a:prstGeom>
        </p:spPr>
        <p:txBody>
          <a:bodyPr wrap="none">
            <a:spAutoFit/>
          </a:bodyPr>
          <a:lstStyle/>
          <a:p>
            <a:pPr algn="ctr"/>
            <a:r>
              <a:rPr lang="en-US" sz="2400" b="1" dirty="0"/>
              <a:t>24x7x365 Security Operations</a:t>
            </a:r>
          </a:p>
        </p:txBody>
      </p:sp>
      <p:sp>
        <p:nvSpPr>
          <p:cNvPr id="4" name="Rectangle 3"/>
          <p:cNvSpPr/>
          <p:nvPr/>
        </p:nvSpPr>
        <p:spPr>
          <a:xfrm>
            <a:off x="838200" y="1954824"/>
            <a:ext cx="4900221" cy="4616648"/>
          </a:xfrm>
          <a:prstGeom prst="rect">
            <a:avLst/>
          </a:prstGeom>
          <a:ln w="12700">
            <a:noFill/>
          </a:ln>
        </p:spPr>
        <p:txBody>
          <a:bodyPr wrap="square">
            <a:spAutoFit/>
          </a:bodyPr>
          <a:lstStyle/>
          <a:p>
            <a:pPr marL="457200">
              <a:spcBef>
                <a:spcPts val="600"/>
              </a:spcBef>
              <a:spcAft>
                <a:spcPts val="600"/>
              </a:spcAft>
            </a:pPr>
            <a:r>
              <a:rPr lang="en-US" b="1" dirty="0">
                <a:solidFill>
                  <a:srgbClr val="000000"/>
                </a:solidFill>
                <a:latin typeface="+mj-lt"/>
                <a:ea typeface="Times New Roman" panose="02020603050405020304" pitchFamily="18" charset="0"/>
              </a:rPr>
              <a:t>Performance Management of Devices: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Hardware failures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Loss of visibility</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Failure to respond</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Change in status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Alert Areas - based on capability and scope of Solution Assets being supported (i.e., Hard Drive Health, RAM Health, Memory Utilization, Fan Management).</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Alert Types - based on capability and scope of Solution Assets being supported (i.e., Memory/Available Mbytes, Processor % Processor Time, Bytes total/sec).</a:t>
            </a:r>
          </a:p>
        </p:txBody>
      </p:sp>
      <p:sp>
        <p:nvSpPr>
          <p:cNvPr id="10" name="Rectangle 9"/>
          <p:cNvSpPr/>
          <p:nvPr/>
        </p:nvSpPr>
        <p:spPr>
          <a:xfrm>
            <a:off x="6342838" y="1954824"/>
            <a:ext cx="5581432" cy="3785652"/>
          </a:xfrm>
          <a:prstGeom prst="rect">
            <a:avLst/>
          </a:prstGeom>
          <a:ln w="12700">
            <a:noFill/>
          </a:ln>
        </p:spPr>
        <p:txBody>
          <a:bodyPr wrap="square">
            <a:spAutoFit/>
          </a:bodyPr>
          <a:lstStyle/>
          <a:p>
            <a:pPr marL="457200">
              <a:spcBef>
                <a:spcPts val="600"/>
              </a:spcBef>
              <a:spcAft>
                <a:spcPts val="600"/>
              </a:spcAft>
            </a:pPr>
            <a:r>
              <a:rPr lang="en-US" b="1" dirty="0">
                <a:solidFill>
                  <a:srgbClr val="000000"/>
                </a:solidFill>
                <a:latin typeface="+mj-lt"/>
                <a:ea typeface="Times New Roman" panose="02020603050405020304" pitchFamily="18" charset="0"/>
              </a:rPr>
              <a:t>Security Monitoring of Devices: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Analyst Review of High severity alerts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Notifications to customers for out-of-policy events (ex: successful malware infection on host)</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Notifications include analyst recommendations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Elimination of false positives</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Custom signature deployments for significant events (ex: heartbleed)</a:t>
            </a:r>
          </a:p>
          <a:p>
            <a:pPr marL="628650" indent="-171450">
              <a:spcBef>
                <a:spcPts val="600"/>
              </a:spcBef>
              <a:spcAft>
                <a:spcPts val="600"/>
              </a:spcAft>
              <a:buFont typeface="Arial" panose="020B0604020202020204" pitchFamily="34" charset="0"/>
              <a:buChar char="•"/>
            </a:pPr>
            <a:r>
              <a:rPr lang="en-US" dirty="0">
                <a:solidFill>
                  <a:srgbClr val="000000"/>
                </a:solidFill>
                <a:ea typeface="Times New Roman" panose="02020603050405020304" pitchFamily="18" charset="0"/>
              </a:rPr>
              <a:t>Analyst review of additional security devices to deploy countermeasures </a:t>
            </a:r>
          </a:p>
        </p:txBody>
      </p:sp>
    </p:spTree>
    <p:extLst>
      <p:ext uri="{BB962C8B-B14F-4D97-AF65-F5344CB8AC3E}">
        <p14:creationId xmlns:p14="http://schemas.microsoft.com/office/powerpoint/2010/main" val="3969107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6642"/>
            <a:ext cx="10515600" cy="1325563"/>
          </a:xfrm>
        </p:spPr>
        <p:txBody>
          <a:bodyPr>
            <a:normAutofit/>
          </a:bodyPr>
          <a:lstStyle/>
          <a:p>
            <a:r>
              <a:rPr lang="en-US" dirty="0"/>
              <a:t>MSS – Security Monitoring and Device Management SMDM: Threat Research</a:t>
            </a:r>
          </a:p>
        </p:txBody>
      </p:sp>
      <p:sp>
        <p:nvSpPr>
          <p:cNvPr id="3" name="Rectangle 2" descr="decorative background, grey"/>
          <p:cNvSpPr>
            <a:spLocks noChangeArrowheads="1"/>
          </p:cNvSpPr>
          <p:nvPr/>
        </p:nvSpPr>
        <p:spPr bwMode="auto">
          <a:xfrm>
            <a:off x="5603633" y="1225545"/>
            <a:ext cx="170525" cy="34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4406" tIns="42203" rIns="84406" bIns="42203" numCol="1" anchor="ctr" anchorCtr="0" compatLnSpc="1">
            <a:prstTxWarp prst="textNoShape">
              <a:avLst/>
            </a:prstTxWarp>
            <a:spAutoFit/>
          </a:bodyPr>
          <a:lstStyle/>
          <a:p>
            <a:endParaRPr lang="en-US" sz="1662" dirty="0"/>
          </a:p>
        </p:txBody>
      </p:sp>
      <p:sp>
        <p:nvSpPr>
          <p:cNvPr id="6" name="Rectangle 5" descr="decorative background, grey">
            <a:extLst>
              <a:ext uri="{FF2B5EF4-FFF2-40B4-BE49-F238E27FC236}">
                <a16:creationId xmlns:a16="http://schemas.microsoft.com/office/drawing/2014/main" id="{7B34C20E-D5B0-49B0-9FC5-44660A5D5C96}"/>
              </a:ext>
            </a:extLst>
          </p:cNvPr>
          <p:cNvSpPr/>
          <p:nvPr/>
        </p:nvSpPr>
        <p:spPr>
          <a:xfrm>
            <a:off x="6907427" y="2446638"/>
            <a:ext cx="4769708" cy="3929447"/>
          </a:xfrm>
          <a:prstGeom prst="rect">
            <a:avLst/>
          </a:prstGeom>
          <a:solidFill>
            <a:srgbClr val="EDEDED"/>
          </a:solidFill>
          <a:ln w="12700" cap="flat" cmpd="sng" algn="ctr">
            <a:noFill/>
            <a:prstDash val="solid"/>
            <a:miter lim="800000"/>
          </a:ln>
          <a:effectLst/>
        </p:spPr>
        <p:txBody>
          <a:bodyPr rtlCol="0" anchor="ctr"/>
          <a:lstStyle/>
          <a:p>
            <a:pPr algn="ctr" defTabSz="844083">
              <a:defRPr/>
            </a:pPr>
            <a:endParaRPr lang="en-GB" sz="1662" kern="0" dirty="0">
              <a:solidFill>
                <a:prstClr val="white"/>
              </a:solidFill>
              <a:latin typeface="Verdana"/>
            </a:endParaRPr>
          </a:p>
        </p:txBody>
      </p:sp>
      <p:sp>
        <p:nvSpPr>
          <p:cNvPr id="8" name="Text Placeholder 14">
            <a:extLst>
              <a:ext uri="{FF2B5EF4-FFF2-40B4-BE49-F238E27FC236}">
                <a16:creationId xmlns:a16="http://schemas.microsoft.com/office/drawing/2014/main" id="{4C1597A4-596C-4936-8DA7-0B84EA875004}"/>
              </a:ext>
            </a:extLst>
          </p:cNvPr>
          <p:cNvSpPr txBox="1">
            <a:spLocks/>
          </p:cNvSpPr>
          <p:nvPr/>
        </p:nvSpPr>
        <p:spPr>
          <a:xfrm>
            <a:off x="7115721" y="2557849"/>
            <a:ext cx="4413133" cy="3669956"/>
          </a:xfrm>
          <a:prstGeom prst="rect">
            <a:avLst/>
          </a:prstGeom>
        </p:spPr>
        <p:txBody>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solidFill>
                  <a:srgbClr val="0070AD"/>
                </a:solidFill>
                <a:cs typeface="Calibri" panose="020F0502020204030204" pitchFamily="34" charset="0"/>
              </a:rPr>
              <a:t>Automated Alerts:</a:t>
            </a:r>
            <a:endParaRPr lang="en-US" sz="1800" dirty="0">
              <a:solidFill>
                <a:srgbClr val="000000"/>
              </a:solidFill>
            </a:endParaRPr>
          </a:p>
          <a:p>
            <a:pPr marL="263776" indent="-263776">
              <a:buFont typeface="Arial" panose="020B0604020202020204" pitchFamily="34" charset="0"/>
              <a:buChar char="•"/>
            </a:pPr>
            <a:r>
              <a:rPr lang="en-US" sz="1600" dirty="0">
                <a:solidFill>
                  <a:srgbClr val="000000"/>
                </a:solidFill>
              </a:rPr>
              <a:t>Crimeware</a:t>
            </a:r>
          </a:p>
          <a:p>
            <a:pPr marL="263776" indent="-263776">
              <a:buFont typeface="Arial" panose="020B0604020202020204" pitchFamily="34" charset="0"/>
              <a:buChar char="•"/>
            </a:pPr>
            <a:r>
              <a:rPr lang="en-US" sz="1600" dirty="0">
                <a:solidFill>
                  <a:srgbClr val="000000"/>
                </a:solidFill>
              </a:rPr>
              <a:t>Dynamic DNS</a:t>
            </a:r>
          </a:p>
          <a:p>
            <a:pPr marL="263776" indent="-263776">
              <a:buFont typeface="Arial" panose="020B0604020202020204" pitchFamily="34" charset="0"/>
              <a:buChar char="•"/>
            </a:pPr>
            <a:r>
              <a:rPr lang="en-US" sz="1600" dirty="0">
                <a:solidFill>
                  <a:srgbClr val="000000"/>
                </a:solidFill>
              </a:rPr>
              <a:t>Phishing Attacks and URLs</a:t>
            </a:r>
          </a:p>
          <a:p>
            <a:pPr marL="263776" indent="-263776">
              <a:buFont typeface="Arial" panose="020B0604020202020204" pitchFamily="34" charset="0"/>
              <a:buChar char="•"/>
            </a:pPr>
            <a:r>
              <a:rPr lang="en-US" sz="1600" dirty="0">
                <a:solidFill>
                  <a:srgbClr val="000000"/>
                </a:solidFill>
              </a:rPr>
              <a:t>Anonymous VPN</a:t>
            </a:r>
          </a:p>
          <a:p>
            <a:pPr marL="263776" indent="-263776">
              <a:buFont typeface="Arial" panose="020B0604020202020204" pitchFamily="34" charset="0"/>
              <a:buChar char="•"/>
            </a:pPr>
            <a:r>
              <a:rPr lang="en-US" sz="1600" dirty="0">
                <a:solidFill>
                  <a:srgbClr val="000000"/>
                </a:solidFill>
              </a:rPr>
              <a:t>Hacking Tools</a:t>
            </a:r>
          </a:p>
          <a:p>
            <a:pPr marL="263776" indent="-263776">
              <a:buFont typeface="Arial" panose="020B0604020202020204" pitchFamily="34" charset="0"/>
              <a:buChar char="•"/>
            </a:pPr>
            <a:r>
              <a:rPr lang="en-US" sz="1600" dirty="0">
                <a:solidFill>
                  <a:srgbClr val="000000"/>
                </a:solidFill>
              </a:rPr>
              <a:t>Malware C&amp;C</a:t>
            </a:r>
          </a:p>
          <a:p>
            <a:pPr marL="263776" indent="-263776">
              <a:buFont typeface="Arial" panose="020B0604020202020204" pitchFamily="34" charset="0"/>
              <a:buChar char="•"/>
            </a:pPr>
            <a:r>
              <a:rPr lang="en-US" sz="1600" dirty="0">
                <a:solidFill>
                  <a:srgbClr val="000000"/>
                </a:solidFill>
              </a:rPr>
              <a:t>APT IPs and Domains</a:t>
            </a:r>
          </a:p>
          <a:p>
            <a:pPr marL="263776" indent="-263776">
              <a:buFont typeface="Arial" panose="020B0604020202020204" pitchFamily="34" charset="0"/>
              <a:buChar char="•"/>
            </a:pPr>
            <a:r>
              <a:rPr lang="en-US" sz="1600" dirty="0">
                <a:solidFill>
                  <a:srgbClr val="000000"/>
                </a:solidFill>
              </a:rPr>
              <a:t>Brute Force, Spammer, Bot IPs</a:t>
            </a:r>
          </a:p>
          <a:p>
            <a:pPr marL="263776" indent="-263776">
              <a:buFont typeface="Arial" panose="020B0604020202020204" pitchFamily="34" charset="0"/>
              <a:buChar char="•"/>
            </a:pPr>
            <a:r>
              <a:rPr lang="pt-PT" sz="1600" dirty="0">
                <a:solidFill>
                  <a:srgbClr val="000000"/>
                </a:solidFill>
              </a:rPr>
              <a:t>TOR Detection</a:t>
            </a:r>
          </a:p>
        </p:txBody>
      </p:sp>
      <p:sp>
        <p:nvSpPr>
          <p:cNvPr id="4" name="Rectangle 3">
            <a:extLst>
              <a:ext uri="{FF2B5EF4-FFF2-40B4-BE49-F238E27FC236}">
                <a16:creationId xmlns:a16="http://schemas.microsoft.com/office/drawing/2014/main" id="{C021C15B-3BA3-4208-8E8F-8962A067CC7A}"/>
              </a:ext>
            </a:extLst>
          </p:cNvPr>
          <p:cNvSpPr/>
          <p:nvPr/>
        </p:nvSpPr>
        <p:spPr>
          <a:xfrm>
            <a:off x="5035920" y="1464012"/>
            <a:ext cx="2079801" cy="433196"/>
          </a:xfrm>
          <a:prstGeom prst="rect">
            <a:avLst/>
          </a:prstGeom>
        </p:spPr>
        <p:txBody>
          <a:bodyPr wrap="none">
            <a:spAutoFit/>
          </a:bodyPr>
          <a:lstStyle/>
          <a:p>
            <a:pPr algn="ctr"/>
            <a:r>
              <a:rPr lang="en-US" sz="2215" b="1" dirty="0"/>
              <a:t>Threat Research</a:t>
            </a:r>
          </a:p>
        </p:txBody>
      </p:sp>
      <p:sp>
        <p:nvSpPr>
          <p:cNvPr id="10" name="TextBox 9">
            <a:extLst>
              <a:ext uri="{FF2B5EF4-FFF2-40B4-BE49-F238E27FC236}">
                <a16:creationId xmlns:a16="http://schemas.microsoft.com/office/drawing/2014/main" id="{ED590B95-677E-4A1E-9DDC-D37D349C8B7A}"/>
              </a:ext>
            </a:extLst>
          </p:cNvPr>
          <p:cNvSpPr txBox="1"/>
          <p:nvPr/>
        </p:nvSpPr>
        <p:spPr>
          <a:xfrm>
            <a:off x="838200" y="3344218"/>
            <a:ext cx="6069227" cy="3293209"/>
          </a:xfrm>
          <a:prstGeom prst="rect">
            <a:avLst/>
          </a:prstGeom>
          <a:noFill/>
        </p:spPr>
        <p:txBody>
          <a:bodyPr wrap="square" rtlCol="0">
            <a:spAutoFit/>
          </a:bodyPr>
          <a:lstStyle/>
          <a:p>
            <a:r>
              <a:rPr lang="en-US" sz="1600" dirty="0">
                <a:solidFill>
                  <a:schemeClr val="tx2">
                    <a:lumMod val="50000"/>
                  </a:schemeClr>
                </a:solidFill>
              </a:rPr>
              <a:t>Threat Research leverages intelligence data from multiple sources, including:</a:t>
            </a:r>
          </a:p>
          <a:p>
            <a:endParaRPr lang="en-US" sz="1600" dirty="0">
              <a:solidFill>
                <a:schemeClr val="tx2">
                  <a:lumMod val="50000"/>
                </a:schemeClr>
              </a:solidFill>
            </a:endParaRPr>
          </a:p>
          <a:p>
            <a:r>
              <a:rPr lang="en-US" sz="1600" b="1" dirty="0">
                <a:solidFill>
                  <a:schemeClr val="tx2">
                    <a:lumMod val="50000"/>
                  </a:schemeClr>
                </a:solidFill>
              </a:rPr>
              <a:t>AT&amp;T Global Network Operations Center (GNOC)</a:t>
            </a:r>
          </a:p>
          <a:p>
            <a:pPr marL="705828" lvl="1" indent="-263776">
              <a:buFont typeface="Arial" panose="020B0604020202020204" pitchFamily="34" charset="0"/>
              <a:buChar char="•"/>
            </a:pPr>
            <a:r>
              <a:rPr lang="en-US" sz="1600" dirty="0">
                <a:solidFill>
                  <a:schemeClr val="tx2">
                    <a:lumMod val="50000"/>
                  </a:schemeClr>
                </a:solidFill>
              </a:rPr>
              <a:t>Provides proprietary intelligence data</a:t>
            </a:r>
            <a:br>
              <a:rPr lang="en-US" sz="1600" dirty="0">
                <a:solidFill>
                  <a:schemeClr val="tx2">
                    <a:lumMod val="50000"/>
                  </a:schemeClr>
                </a:solidFill>
              </a:rPr>
            </a:br>
            <a:endParaRPr lang="en-US" sz="1600" dirty="0">
              <a:solidFill>
                <a:schemeClr val="tx2">
                  <a:lumMod val="50000"/>
                </a:schemeClr>
              </a:solidFill>
            </a:endParaRPr>
          </a:p>
          <a:p>
            <a:r>
              <a:rPr lang="en-US" sz="1600" b="1" dirty="0">
                <a:solidFill>
                  <a:schemeClr val="tx2">
                    <a:lumMod val="50000"/>
                  </a:schemeClr>
                </a:solidFill>
              </a:rPr>
              <a:t>AT&amp;T Chief Security Office (CSO) </a:t>
            </a:r>
          </a:p>
          <a:p>
            <a:pPr marL="705828" lvl="1" indent="-263776">
              <a:buFont typeface="Arial" panose="020B0604020202020204" pitchFamily="34" charset="0"/>
              <a:buChar char="•"/>
            </a:pPr>
            <a:r>
              <a:rPr lang="en-US" sz="1600" dirty="0">
                <a:solidFill>
                  <a:schemeClr val="tx2">
                    <a:lumMod val="50000"/>
                  </a:schemeClr>
                </a:solidFill>
              </a:rPr>
              <a:t>Provides proprietary threat data</a:t>
            </a:r>
            <a:br>
              <a:rPr lang="en-US" sz="1600" dirty="0">
                <a:solidFill>
                  <a:schemeClr val="tx2">
                    <a:lumMod val="50000"/>
                  </a:schemeClr>
                </a:solidFill>
              </a:rPr>
            </a:br>
            <a:endParaRPr lang="en-US" sz="1600" dirty="0">
              <a:solidFill>
                <a:schemeClr val="tx2">
                  <a:lumMod val="50000"/>
                </a:schemeClr>
              </a:solidFill>
            </a:endParaRPr>
          </a:p>
          <a:p>
            <a:r>
              <a:rPr lang="en-US" sz="1600" b="1" dirty="0">
                <a:solidFill>
                  <a:schemeClr val="tx2">
                    <a:lumMod val="50000"/>
                  </a:schemeClr>
                </a:solidFill>
              </a:rPr>
              <a:t>Anomali</a:t>
            </a:r>
          </a:p>
          <a:p>
            <a:pPr marL="705828" lvl="1" indent="-263776">
              <a:buFont typeface="Arial" panose="020B0604020202020204" pitchFamily="34" charset="0"/>
              <a:buChar char="•"/>
            </a:pPr>
            <a:r>
              <a:rPr lang="en-US" sz="1600" dirty="0">
                <a:solidFill>
                  <a:schemeClr val="tx2">
                    <a:lumMod val="50000"/>
                  </a:schemeClr>
                </a:solidFill>
              </a:rPr>
              <a:t>Provides threat data aggregated and de-duplicated from 300+ public, private, and proprietary sources, including Anomali’s global Modern HoneyNet (MHN) project</a:t>
            </a:r>
          </a:p>
        </p:txBody>
      </p:sp>
      <p:sp>
        <p:nvSpPr>
          <p:cNvPr id="12" name="Rectangle 11">
            <a:extLst>
              <a:ext uri="{FF2B5EF4-FFF2-40B4-BE49-F238E27FC236}">
                <a16:creationId xmlns:a16="http://schemas.microsoft.com/office/drawing/2014/main" id="{4423CB12-DF2E-42C1-95D1-4D4133A60221}"/>
              </a:ext>
            </a:extLst>
          </p:cNvPr>
          <p:cNvSpPr/>
          <p:nvPr/>
        </p:nvSpPr>
        <p:spPr>
          <a:xfrm>
            <a:off x="838200" y="1958130"/>
            <a:ext cx="9656137" cy="1323439"/>
          </a:xfrm>
          <a:prstGeom prst="rect">
            <a:avLst/>
          </a:prstGeom>
        </p:spPr>
        <p:txBody>
          <a:bodyPr wrap="square">
            <a:spAutoFit/>
          </a:bodyPr>
          <a:lstStyle/>
          <a:p>
            <a:r>
              <a:rPr lang="en-US" sz="1600" dirty="0">
                <a:solidFill>
                  <a:schemeClr val="tx2">
                    <a:lumMod val="50000"/>
                  </a:schemeClr>
                </a:solidFill>
              </a:rPr>
              <a:t>Threat Research is a complement to SIEM or SOC services, but can also be a stand-alone service. Threat Research subscriptions are available on a month-to-month basis:</a:t>
            </a:r>
          </a:p>
          <a:p>
            <a:pPr marL="705828" lvl="1" indent="-263776">
              <a:buFont typeface="Arial" panose="020B0604020202020204" pitchFamily="34" charset="0"/>
              <a:buChar char="•"/>
            </a:pPr>
            <a:r>
              <a:rPr lang="en-US" sz="1600" dirty="0">
                <a:solidFill>
                  <a:schemeClr val="tx2">
                    <a:lumMod val="50000"/>
                  </a:schemeClr>
                </a:solidFill>
              </a:rPr>
              <a:t>1–3 months</a:t>
            </a:r>
          </a:p>
          <a:p>
            <a:pPr marL="705828" lvl="1" indent="-263776">
              <a:buFont typeface="Arial" panose="020B0604020202020204" pitchFamily="34" charset="0"/>
              <a:buChar char="•"/>
            </a:pPr>
            <a:r>
              <a:rPr lang="en-US" sz="1600" dirty="0">
                <a:solidFill>
                  <a:schemeClr val="tx2">
                    <a:lumMod val="50000"/>
                  </a:schemeClr>
                </a:solidFill>
              </a:rPr>
              <a:t>4–12 months</a:t>
            </a:r>
          </a:p>
          <a:p>
            <a:pPr marL="705828" lvl="1" indent="-263776">
              <a:buFont typeface="Arial" panose="020B0604020202020204" pitchFamily="34" charset="0"/>
              <a:buChar char="•"/>
            </a:pPr>
            <a:r>
              <a:rPr lang="en-US" sz="1600" dirty="0">
                <a:solidFill>
                  <a:schemeClr val="tx2">
                    <a:lumMod val="50000"/>
                  </a:schemeClr>
                </a:solidFill>
              </a:rPr>
              <a:t>13–24 months</a:t>
            </a:r>
          </a:p>
        </p:txBody>
      </p:sp>
    </p:spTree>
    <p:extLst>
      <p:ext uri="{BB962C8B-B14F-4D97-AF65-F5344CB8AC3E}">
        <p14:creationId xmlns:p14="http://schemas.microsoft.com/office/powerpoint/2010/main" val="3163585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81FED-44EC-405E-B4B4-1E720A920AB9}"/>
              </a:ext>
            </a:extLst>
          </p:cNvPr>
          <p:cNvSpPr>
            <a:spLocks noGrp="1"/>
          </p:cNvSpPr>
          <p:nvPr>
            <p:ph type="title"/>
          </p:nvPr>
        </p:nvSpPr>
        <p:spPr>
          <a:xfrm>
            <a:off x="387627" y="255262"/>
            <a:ext cx="10515600" cy="931095"/>
          </a:xfrm>
        </p:spPr>
        <p:txBody>
          <a:bodyPr/>
          <a:lstStyle/>
          <a:p>
            <a:r>
              <a:rPr lang="en-US" dirty="0"/>
              <a:t>MSS - Risk and Compliance Services</a:t>
            </a:r>
          </a:p>
        </p:txBody>
      </p:sp>
      <p:sp>
        <p:nvSpPr>
          <p:cNvPr id="4" name="Rectangle 3" descr="decorative background, grey">
            <a:extLst>
              <a:ext uri="{FF2B5EF4-FFF2-40B4-BE49-F238E27FC236}">
                <a16:creationId xmlns:a16="http://schemas.microsoft.com/office/drawing/2014/main" id="{A553ED25-9E15-419E-8A88-2206C8331FE9}"/>
              </a:ext>
            </a:extLst>
          </p:cNvPr>
          <p:cNvSpPr/>
          <p:nvPr/>
        </p:nvSpPr>
        <p:spPr>
          <a:xfrm>
            <a:off x="98854" y="1301459"/>
            <a:ext cx="3878758" cy="5622324"/>
          </a:xfrm>
          <a:prstGeom prst="rect">
            <a:avLst/>
          </a:prstGeom>
          <a:solidFill>
            <a:srgbClr val="EDEDED"/>
          </a:solidFill>
          <a:ln w="12700" cap="flat" cmpd="sng" algn="ctr">
            <a:noFill/>
            <a:prstDash val="solid"/>
            <a:miter lim="800000"/>
          </a:ln>
          <a:effectLst/>
        </p:spPr>
        <p:txBody>
          <a:bodyPr rtlCol="0" anchor="ctr"/>
          <a:lstStyle/>
          <a:p>
            <a:pPr algn="ctr" defTabSz="844083">
              <a:defRPr/>
            </a:pPr>
            <a:endParaRPr lang="en-GB" sz="1662" kern="0" dirty="0">
              <a:solidFill>
                <a:prstClr val="white"/>
              </a:solidFill>
              <a:latin typeface="Verdana"/>
            </a:endParaRPr>
          </a:p>
        </p:txBody>
      </p:sp>
      <p:sp>
        <p:nvSpPr>
          <p:cNvPr id="6" name="Rectangle 5" descr="decorative background, grey">
            <a:extLst>
              <a:ext uri="{FF2B5EF4-FFF2-40B4-BE49-F238E27FC236}">
                <a16:creationId xmlns:a16="http://schemas.microsoft.com/office/drawing/2014/main" id="{3781104D-7AD3-48FD-A8DC-5DAE6B3B89E4}"/>
              </a:ext>
            </a:extLst>
          </p:cNvPr>
          <p:cNvSpPr/>
          <p:nvPr/>
        </p:nvSpPr>
        <p:spPr>
          <a:xfrm>
            <a:off x="4228046" y="1301459"/>
            <a:ext cx="3878758" cy="5622324"/>
          </a:xfrm>
          <a:prstGeom prst="rect">
            <a:avLst/>
          </a:prstGeom>
          <a:solidFill>
            <a:srgbClr val="EDEDED"/>
          </a:solidFill>
          <a:ln w="12700" cap="flat" cmpd="sng" algn="ctr">
            <a:noFill/>
            <a:prstDash val="solid"/>
            <a:miter lim="800000"/>
          </a:ln>
          <a:effectLst/>
        </p:spPr>
        <p:txBody>
          <a:bodyPr rtlCol="0" anchor="t"/>
          <a:lstStyle/>
          <a:p>
            <a:endParaRPr lang="en-US" dirty="0">
              <a:solidFill>
                <a:srgbClr val="000000"/>
              </a:solidFill>
            </a:endParaRPr>
          </a:p>
        </p:txBody>
      </p:sp>
      <p:sp>
        <p:nvSpPr>
          <p:cNvPr id="7" name="Rectangle 6" descr="decorative background, grey">
            <a:extLst>
              <a:ext uri="{FF2B5EF4-FFF2-40B4-BE49-F238E27FC236}">
                <a16:creationId xmlns:a16="http://schemas.microsoft.com/office/drawing/2014/main" id="{8F061647-C01F-4F8F-A79C-F7361AAE9F9F}"/>
              </a:ext>
            </a:extLst>
          </p:cNvPr>
          <p:cNvSpPr/>
          <p:nvPr/>
        </p:nvSpPr>
        <p:spPr>
          <a:xfrm>
            <a:off x="8303740" y="1239676"/>
            <a:ext cx="3878757" cy="5622324"/>
          </a:xfrm>
          <a:prstGeom prst="rect">
            <a:avLst/>
          </a:prstGeom>
          <a:solidFill>
            <a:srgbClr val="EDEDED"/>
          </a:solidFill>
          <a:ln w="12700" cap="flat" cmpd="sng" algn="ctr">
            <a:noFill/>
            <a:prstDash val="solid"/>
            <a:miter lim="800000"/>
          </a:ln>
          <a:effectLst/>
        </p:spPr>
        <p:txBody>
          <a:bodyPr rtlCol="0" anchor="t"/>
          <a:lstStyle/>
          <a:p>
            <a:pPr>
              <a:spcBef>
                <a:spcPts val="600"/>
              </a:spcBef>
              <a:buFont typeface="Arial" panose="020B0604020202020204" pitchFamily="34" charset="0"/>
            </a:pPr>
            <a:endParaRPr lang="en-US" sz="1600" dirty="0">
              <a:solidFill>
                <a:srgbClr val="000000"/>
              </a:solidFill>
            </a:endParaRPr>
          </a:p>
        </p:txBody>
      </p:sp>
      <p:sp>
        <p:nvSpPr>
          <p:cNvPr id="8" name="TextBox 7">
            <a:extLst>
              <a:ext uri="{FF2B5EF4-FFF2-40B4-BE49-F238E27FC236}">
                <a16:creationId xmlns:a16="http://schemas.microsoft.com/office/drawing/2014/main" id="{9C585EE3-6D34-48B7-8F8A-8D415F49DE64}"/>
              </a:ext>
            </a:extLst>
          </p:cNvPr>
          <p:cNvSpPr txBox="1"/>
          <p:nvPr/>
        </p:nvSpPr>
        <p:spPr>
          <a:xfrm>
            <a:off x="4228045" y="2454510"/>
            <a:ext cx="3878757" cy="3847207"/>
          </a:xfrm>
          <a:prstGeom prst="rect">
            <a:avLst/>
          </a:prstGeom>
          <a:noFill/>
        </p:spPr>
        <p:txBody>
          <a:bodyPr wrap="square" rtlCol="0">
            <a:spAutoFit/>
          </a:bodyPr>
          <a:lstStyle/>
          <a:p>
            <a:pPr lvl="0">
              <a:spcBef>
                <a:spcPts val="600"/>
              </a:spcBef>
              <a:buFont typeface="Arial" panose="020B0604020202020204" pitchFamily="34" charset="0"/>
            </a:pPr>
            <a:r>
              <a:rPr lang="en-US" dirty="0">
                <a:solidFill>
                  <a:srgbClr val="000000"/>
                </a:solidFill>
              </a:rPr>
              <a:t>Penetration Testing includes target selection/scope, reconnaissance if needed, mapping the network, discovery of vulnerabilities, exploitation of vulnerabilities (if permissible per the Rules of Engagement), post-exploitation/pivoting, and reporting.</a:t>
            </a:r>
          </a:p>
          <a:p>
            <a:pPr lvl="0">
              <a:spcBef>
                <a:spcPts val="600"/>
              </a:spcBef>
              <a:buFont typeface="Arial" panose="020B0604020202020204" pitchFamily="34" charset="0"/>
            </a:pPr>
            <a:endParaRPr lang="en-US" dirty="0">
              <a:solidFill>
                <a:srgbClr val="000000"/>
              </a:solidFill>
            </a:endParaRPr>
          </a:p>
          <a:p>
            <a:pPr lvl="0">
              <a:spcBef>
                <a:spcPts val="600"/>
              </a:spcBef>
              <a:buFont typeface="Arial" panose="020B0604020202020204" pitchFamily="34" charset="0"/>
            </a:pPr>
            <a:r>
              <a:rPr lang="en-US" dirty="0">
                <a:solidFill>
                  <a:srgbClr val="000000"/>
                </a:solidFill>
              </a:rPr>
              <a:t>Web or mobile application penetration testing is also available to help state agencies meet the requirements set forth in House Bill 8 in the 85</a:t>
            </a:r>
            <a:r>
              <a:rPr lang="en-US" baseline="30000" dirty="0">
                <a:solidFill>
                  <a:srgbClr val="000000"/>
                </a:solidFill>
              </a:rPr>
              <a:t>th</a:t>
            </a:r>
            <a:r>
              <a:rPr lang="en-US" dirty="0">
                <a:solidFill>
                  <a:srgbClr val="000000"/>
                </a:solidFill>
              </a:rPr>
              <a:t> Legislative session. </a:t>
            </a:r>
          </a:p>
        </p:txBody>
      </p:sp>
      <p:sp>
        <p:nvSpPr>
          <p:cNvPr id="9" name="TextBox 8">
            <a:extLst>
              <a:ext uri="{FF2B5EF4-FFF2-40B4-BE49-F238E27FC236}">
                <a16:creationId xmlns:a16="http://schemas.microsoft.com/office/drawing/2014/main" id="{5CD06CBD-C32B-4355-A98D-E14CE4F95C46}"/>
              </a:ext>
            </a:extLst>
          </p:cNvPr>
          <p:cNvSpPr txBox="1"/>
          <p:nvPr/>
        </p:nvSpPr>
        <p:spPr>
          <a:xfrm>
            <a:off x="69226" y="2454510"/>
            <a:ext cx="3908385" cy="4247317"/>
          </a:xfrm>
          <a:prstGeom prst="rect">
            <a:avLst/>
          </a:prstGeom>
          <a:noFill/>
        </p:spPr>
        <p:txBody>
          <a:bodyPr wrap="square" rtlCol="0">
            <a:spAutoFit/>
          </a:bodyPr>
          <a:lstStyle/>
          <a:p>
            <a:r>
              <a:rPr lang="en-US" dirty="0">
                <a:solidFill>
                  <a:srgbClr val="000000"/>
                </a:solidFill>
              </a:rPr>
              <a:t>Risk Assessments focus on the maturity of processes, gaps against standards of good practice and compliance requirements, and risks to the organization</a:t>
            </a:r>
          </a:p>
          <a:p>
            <a:endParaRPr lang="en-US" dirty="0">
              <a:solidFill>
                <a:srgbClr val="000000"/>
              </a:solidFill>
            </a:endParaRPr>
          </a:p>
          <a:p>
            <a:r>
              <a:rPr lang="en-US" dirty="0">
                <a:solidFill>
                  <a:srgbClr val="000000"/>
                </a:solidFill>
              </a:rPr>
              <a:t>Texas Cybersecurity Framework:</a:t>
            </a:r>
          </a:p>
          <a:p>
            <a:pPr marL="158265" indent="-158265">
              <a:buFont typeface="Arial" panose="020B0604020202020204" pitchFamily="34" charset="0"/>
              <a:buChar char="•"/>
            </a:pPr>
            <a:r>
              <a:rPr lang="en-US" dirty="0">
                <a:solidFill>
                  <a:srgbClr val="000000"/>
                </a:solidFill>
              </a:rPr>
              <a:t>Evaluate level of maturity</a:t>
            </a:r>
          </a:p>
          <a:p>
            <a:pPr marL="158265" indent="-158265">
              <a:buFont typeface="Arial" panose="020B0604020202020204" pitchFamily="34" charset="0"/>
              <a:buChar char="•"/>
            </a:pPr>
            <a:r>
              <a:rPr lang="en-US" dirty="0">
                <a:solidFill>
                  <a:srgbClr val="000000"/>
                </a:solidFill>
              </a:rPr>
              <a:t>Flat fee per assessment</a:t>
            </a:r>
          </a:p>
          <a:p>
            <a:pPr marL="158265" indent="-158265">
              <a:buFont typeface="Arial" panose="020B0604020202020204" pitchFamily="34" charset="0"/>
              <a:buChar char="•"/>
            </a:pPr>
            <a:endParaRPr lang="en-US" dirty="0">
              <a:solidFill>
                <a:srgbClr val="000000"/>
              </a:solidFill>
            </a:endParaRPr>
          </a:p>
          <a:p>
            <a:r>
              <a:rPr lang="en-US" dirty="0">
                <a:solidFill>
                  <a:srgbClr val="000000"/>
                </a:solidFill>
              </a:rPr>
              <a:t>Assessments can include:</a:t>
            </a:r>
          </a:p>
          <a:p>
            <a:pPr marL="158265" indent="-158265">
              <a:buFont typeface="Arial" panose="020B0604020202020204" pitchFamily="34" charset="0"/>
              <a:buChar char="•"/>
            </a:pPr>
            <a:r>
              <a:rPr lang="en-US" dirty="0">
                <a:solidFill>
                  <a:srgbClr val="000000"/>
                </a:solidFill>
              </a:rPr>
              <a:t>HIPAA</a:t>
            </a:r>
          </a:p>
          <a:p>
            <a:pPr marL="158265" indent="-158265">
              <a:buFont typeface="Arial" panose="020B0604020202020204" pitchFamily="34" charset="0"/>
              <a:buChar char="•"/>
            </a:pPr>
            <a:r>
              <a:rPr lang="en-US" dirty="0">
                <a:solidFill>
                  <a:srgbClr val="000000"/>
                </a:solidFill>
              </a:rPr>
              <a:t>FISMA</a:t>
            </a:r>
          </a:p>
          <a:p>
            <a:pPr marL="158265" indent="-158265">
              <a:buFont typeface="Arial" panose="020B0604020202020204" pitchFamily="34" charset="0"/>
              <a:buChar char="•"/>
            </a:pPr>
            <a:r>
              <a:rPr lang="en-US" dirty="0">
                <a:solidFill>
                  <a:srgbClr val="000000"/>
                </a:solidFill>
              </a:rPr>
              <a:t>Cloud Provider Compliance</a:t>
            </a:r>
          </a:p>
          <a:p>
            <a:pPr marL="158265" indent="-158265">
              <a:buFont typeface="Arial" panose="020B0604020202020204" pitchFamily="34" charset="0"/>
              <a:buChar char="•"/>
            </a:pPr>
            <a:r>
              <a:rPr lang="en-US" dirty="0">
                <a:solidFill>
                  <a:srgbClr val="000000"/>
                </a:solidFill>
              </a:rPr>
              <a:t>Other standards</a:t>
            </a:r>
            <a:endParaRPr lang="pt-PT" dirty="0">
              <a:solidFill>
                <a:srgbClr val="000000"/>
              </a:solidFill>
            </a:endParaRPr>
          </a:p>
        </p:txBody>
      </p:sp>
      <p:sp>
        <p:nvSpPr>
          <p:cNvPr id="10" name="TextBox 9">
            <a:extLst>
              <a:ext uri="{FF2B5EF4-FFF2-40B4-BE49-F238E27FC236}">
                <a16:creationId xmlns:a16="http://schemas.microsoft.com/office/drawing/2014/main" id="{6938A3BE-910D-46CC-BEBC-9E5111A520FC}"/>
              </a:ext>
            </a:extLst>
          </p:cNvPr>
          <p:cNvSpPr txBox="1"/>
          <p:nvPr/>
        </p:nvSpPr>
        <p:spPr>
          <a:xfrm>
            <a:off x="8303740" y="2454510"/>
            <a:ext cx="3878757" cy="2585323"/>
          </a:xfrm>
          <a:prstGeom prst="rect">
            <a:avLst/>
          </a:prstGeom>
          <a:noFill/>
        </p:spPr>
        <p:txBody>
          <a:bodyPr wrap="square" rtlCol="0">
            <a:spAutoFit/>
          </a:bodyPr>
          <a:lstStyle/>
          <a:p>
            <a:pPr>
              <a:spcBef>
                <a:spcPts val="600"/>
              </a:spcBef>
              <a:buFont typeface="Arial" panose="020B0604020202020204" pitchFamily="34" charset="0"/>
            </a:pPr>
            <a:r>
              <a:rPr lang="en-US" dirty="0">
                <a:solidFill>
                  <a:srgbClr val="000000"/>
                </a:solidFill>
              </a:rPr>
              <a:t>MSS customers can purchase a 12-month subscription for Vulnerability Scans and/or Web Application Vulnerability Scans (WAVS). An unlimited number of scans is available through the subscription service, and services are billed monthly based on the scope of scan performed. One-time scans are also available.  </a:t>
            </a:r>
            <a:endParaRPr lang="en-US" sz="2400" dirty="0">
              <a:solidFill>
                <a:srgbClr val="000000"/>
              </a:solidFill>
            </a:endParaRPr>
          </a:p>
        </p:txBody>
      </p:sp>
      <p:sp>
        <p:nvSpPr>
          <p:cNvPr id="12" name="Rectangle 11" descr="decorative header background-blue">
            <a:extLst>
              <a:ext uri="{FF2B5EF4-FFF2-40B4-BE49-F238E27FC236}">
                <a16:creationId xmlns:a16="http://schemas.microsoft.com/office/drawing/2014/main" id="{3FC3B5D8-FBC8-400E-BCE6-3F1F3FF0FB66}"/>
              </a:ext>
            </a:extLst>
          </p:cNvPr>
          <p:cNvSpPr/>
          <p:nvPr/>
        </p:nvSpPr>
        <p:spPr>
          <a:xfrm>
            <a:off x="98854" y="1301459"/>
            <a:ext cx="3878757" cy="931095"/>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descr="decorative header background-blue">
            <a:extLst>
              <a:ext uri="{FF2B5EF4-FFF2-40B4-BE49-F238E27FC236}">
                <a16:creationId xmlns:a16="http://schemas.microsoft.com/office/drawing/2014/main" id="{15879786-881F-494C-A87E-9A0BF6FC0B5D}"/>
              </a:ext>
            </a:extLst>
          </p:cNvPr>
          <p:cNvSpPr/>
          <p:nvPr/>
        </p:nvSpPr>
        <p:spPr>
          <a:xfrm>
            <a:off x="4218543" y="1293212"/>
            <a:ext cx="3878757" cy="931095"/>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descr="decorative header background-blue">
            <a:extLst>
              <a:ext uri="{FF2B5EF4-FFF2-40B4-BE49-F238E27FC236}">
                <a16:creationId xmlns:a16="http://schemas.microsoft.com/office/drawing/2014/main" id="{66F6CC65-2DAB-4C8B-8981-380809397D40}"/>
              </a:ext>
            </a:extLst>
          </p:cNvPr>
          <p:cNvSpPr/>
          <p:nvPr/>
        </p:nvSpPr>
        <p:spPr>
          <a:xfrm>
            <a:off x="8313243" y="1239676"/>
            <a:ext cx="3878757" cy="931095"/>
          </a:xfrm>
          <a:prstGeom prst="rect">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EBC44175-0B3C-40DF-925D-FB59BEA8A3F8}"/>
              </a:ext>
            </a:extLst>
          </p:cNvPr>
          <p:cNvSpPr txBox="1"/>
          <p:nvPr/>
        </p:nvSpPr>
        <p:spPr>
          <a:xfrm>
            <a:off x="69226" y="1527032"/>
            <a:ext cx="3908384" cy="523220"/>
          </a:xfrm>
          <a:prstGeom prst="rect">
            <a:avLst/>
          </a:prstGeom>
          <a:noFill/>
        </p:spPr>
        <p:txBody>
          <a:bodyPr wrap="square" rtlCol="0">
            <a:spAutoFit/>
          </a:bodyPr>
          <a:lstStyle/>
          <a:p>
            <a:pPr algn="ctr"/>
            <a:r>
              <a:rPr lang="en-US" sz="2800" dirty="0">
                <a:solidFill>
                  <a:schemeClr val="bg1"/>
                </a:solidFill>
                <a:latin typeface="Franklin Gothic Demi" panose="020B0703020102020204" pitchFamily="34" charset="0"/>
              </a:rPr>
              <a:t>Risk Assessments</a:t>
            </a:r>
          </a:p>
        </p:txBody>
      </p:sp>
      <p:sp>
        <p:nvSpPr>
          <p:cNvPr id="16" name="TextBox 15">
            <a:extLst>
              <a:ext uri="{FF2B5EF4-FFF2-40B4-BE49-F238E27FC236}">
                <a16:creationId xmlns:a16="http://schemas.microsoft.com/office/drawing/2014/main" id="{71D61E85-89D6-4FD6-8A31-9F5D54612266}"/>
              </a:ext>
            </a:extLst>
          </p:cNvPr>
          <p:cNvSpPr txBox="1"/>
          <p:nvPr/>
        </p:nvSpPr>
        <p:spPr>
          <a:xfrm>
            <a:off x="8327608" y="1464837"/>
            <a:ext cx="3908384" cy="523220"/>
          </a:xfrm>
          <a:prstGeom prst="rect">
            <a:avLst/>
          </a:prstGeom>
          <a:noFill/>
        </p:spPr>
        <p:txBody>
          <a:bodyPr wrap="square" rtlCol="0">
            <a:spAutoFit/>
          </a:bodyPr>
          <a:lstStyle/>
          <a:p>
            <a:pPr algn="ctr"/>
            <a:r>
              <a:rPr lang="en-US" sz="2800" dirty="0">
                <a:solidFill>
                  <a:schemeClr val="bg1"/>
                </a:solidFill>
                <a:latin typeface="Franklin Gothic Demi" panose="020B0703020102020204" pitchFamily="34" charset="0"/>
              </a:rPr>
              <a:t>Vulnerability Scanning</a:t>
            </a:r>
          </a:p>
        </p:txBody>
      </p:sp>
      <p:sp>
        <p:nvSpPr>
          <p:cNvPr id="17" name="TextBox 16">
            <a:extLst>
              <a:ext uri="{FF2B5EF4-FFF2-40B4-BE49-F238E27FC236}">
                <a16:creationId xmlns:a16="http://schemas.microsoft.com/office/drawing/2014/main" id="{E444C12F-0B5E-45B5-916C-C4B7E2218A84}"/>
              </a:ext>
            </a:extLst>
          </p:cNvPr>
          <p:cNvSpPr txBox="1"/>
          <p:nvPr/>
        </p:nvSpPr>
        <p:spPr>
          <a:xfrm>
            <a:off x="4198418" y="1495270"/>
            <a:ext cx="3908384" cy="523220"/>
          </a:xfrm>
          <a:prstGeom prst="rect">
            <a:avLst/>
          </a:prstGeom>
          <a:noFill/>
        </p:spPr>
        <p:txBody>
          <a:bodyPr wrap="square" rtlCol="0">
            <a:spAutoFit/>
          </a:bodyPr>
          <a:lstStyle/>
          <a:p>
            <a:pPr algn="ctr"/>
            <a:r>
              <a:rPr lang="en-US" sz="2800" dirty="0">
                <a:solidFill>
                  <a:schemeClr val="bg1"/>
                </a:solidFill>
                <a:latin typeface="Franklin Gothic Demi" panose="020B0703020102020204" pitchFamily="34" charset="0"/>
              </a:rPr>
              <a:t>Penetration Testing</a:t>
            </a:r>
          </a:p>
        </p:txBody>
      </p:sp>
    </p:spTree>
    <p:extLst>
      <p:ext uri="{BB962C8B-B14F-4D97-AF65-F5344CB8AC3E}">
        <p14:creationId xmlns:p14="http://schemas.microsoft.com/office/powerpoint/2010/main" val="335619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898" y="85936"/>
            <a:ext cx="10515600" cy="908094"/>
          </a:xfrm>
        </p:spPr>
        <p:txBody>
          <a:bodyPr/>
          <a:lstStyle/>
          <a:p>
            <a:r>
              <a:rPr lang="en-US" dirty="0"/>
              <a:t>MSS - Incident Response Services</a:t>
            </a:r>
          </a:p>
        </p:txBody>
      </p:sp>
      <p:sp>
        <p:nvSpPr>
          <p:cNvPr id="5" name="Rectangle 4" descr="decorative background-grey">
            <a:extLst>
              <a:ext uri="{FF2B5EF4-FFF2-40B4-BE49-F238E27FC236}">
                <a16:creationId xmlns:a16="http://schemas.microsoft.com/office/drawing/2014/main" id="{638636CC-B1CD-499E-A1EE-8FE72D443522}"/>
              </a:ext>
            </a:extLst>
          </p:cNvPr>
          <p:cNvSpPr/>
          <p:nvPr/>
        </p:nvSpPr>
        <p:spPr>
          <a:xfrm>
            <a:off x="222422" y="1197766"/>
            <a:ext cx="5894437" cy="3722897"/>
          </a:xfrm>
          <a:prstGeom prst="rect">
            <a:avLst/>
          </a:prstGeom>
          <a:solidFill>
            <a:srgbClr val="EDEDED"/>
          </a:solidFill>
          <a:ln w="12700" cap="flat" cmpd="sng" algn="ctr">
            <a:noFill/>
            <a:prstDash val="solid"/>
            <a:miter lim="800000"/>
          </a:ln>
          <a:effectLst/>
        </p:spPr>
        <p:txBody>
          <a:bodyPr rtlCol="0" anchor="ctr"/>
          <a:lstStyle/>
          <a:p>
            <a:pPr algn="ctr" defTabSz="844083">
              <a:defRPr/>
            </a:pPr>
            <a:endParaRPr lang="en-GB" sz="1662" kern="0" dirty="0">
              <a:solidFill>
                <a:prstClr val="white"/>
              </a:solidFill>
              <a:latin typeface="Verdana"/>
            </a:endParaRPr>
          </a:p>
        </p:txBody>
      </p:sp>
      <p:sp>
        <p:nvSpPr>
          <p:cNvPr id="6" name="Text Placeholder 14">
            <a:extLst>
              <a:ext uri="{FF2B5EF4-FFF2-40B4-BE49-F238E27FC236}">
                <a16:creationId xmlns:a16="http://schemas.microsoft.com/office/drawing/2014/main" id="{66FF3F01-FE40-467F-BDF3-E2692371A230}"/>
              </a:ext>
            </a:extLst>
          </p:cNvPr>
          <p:cNvSpPr txBox="1">
            <a:spLocks/>
          </p:cNvSpPr>
          <p:nvPr/>
        </p:nvSpPr>
        <p:spPr>
          <a:xfrm>
            <a:off x="337536" y="1278608"/>
            <a:ext cx="5831713" cy="3642056"/>
          </a:xfrm>
          <a:prstGeom prst="rect">
            <a:avLst/>
          </a:prstGeom>
        </p:spPr>
        <p:txBody>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dirty="0">
                <a:solidFill>
                  <a:srgbClr val="0070AD"/>
                </a:solidFill>
                <a:cs typeface="Calibri" panose="020F0502020204030204" pitchFamily="34" charset="0"/>
              </a:rPr>
              <a:t>Incident Response Preparedness*</a:t>
            </a:r>
            <a:endParaRPr lang="en-US" sz="1600" dirty="0">
              <a:solidFill>
                <a:srgbClr val="000000"/>
              </a:solidFill>
            </a:endParaRPr>
          </a:p>
          <a:p>
            <a:r>
              <a:rPr lang="en-US" dirty="0">
                <a:solidFill>
                  <a:srgbClr val="000000"/>
                </a:solidFill>
              </a:rPr>
              <a:t>Provides a critical review of current internal processes and procedures for handling events, incidents, and evidence. Includes:</a:t>
            </a:r>
          </a:p>
          <a:p>
            <a:pPr marL="158265" indent="-158265">
              <a:buFont typeface="Arial" panose="020B0604020202020204" pitchFamily="34" charset="0"/>
              <a:buChar char="•"/>
            </a:pPr>
            <a:r>
              <a:rPr lang="en-US" dirty="0">
                <a:solidFill>
                  <a:srgbClr val="000000"/>
                </a:solidFill>
              </a:rPr>
              <a:t>Detective control configurations</a:t>
            </a:r>
          </a:p>
          <a:p>
            <a:pPr marL="158265" indent="-158265">
              <a:buFont typeface="Arial" panose="020B0604020202020204" pitchFamily="34" charset="0"/>
              <a:buChar char="•"/>
            </a:pPr>
            <a:r>
              <a:rPr lang="en-US" dirty="0">
                <a:solidFill>
                  <a:srgbClr val="000000"/>
                </a:solidFill>
              </a:rPr>
              <a:t>Deployed preventative and detective solution sets throughout the environment</a:t>
            </a:r>
          </a:p>
          <a:p>
            <a:pPr marL="158265" indent="-158265">
              <a:buFont typeface="Arial" panose="020B0604020202020204" pitchFamily="34" charset="0"/>
              <a:buChar char="•"/>
            </a:pPr>
            <a:r>
              <a:rPr lang="en-US" dirty="0">
                <a:solidFill>
                  <a:srgbClr val="000000"/>
                </a:solidFill>
              </a:rPr>
              <a:t>Current incident response plans</a:t>
            </a:r>
          </a:p>
          <a:p>
            <a:pPr marL="158265" indent="-158265">
              <a:buFont typeface="Arial" panose="020B0604020202020204" pitchFamily="34" charset="0"/>
              <a:buChar char="•"/>
            </a:pPr>
            <a:r>
              <a:rPr lang="en-US" dirty="0">
                <a:solidFill>
                  <a:srgbClr val="000000"/>
                </a:solidFill>
              </a:rPr>
              <a:t>Incident responder and handler skillset evaluations</a:t>
            </a:r>
          </a:p>
          <a:p>
            <a:pPr marL="158265" indent="-158265">
              <a:buFont typeface="Arial" panose="020B0604020202020204" pitchFamily="34" charset="0"/>
              <a:buChar char="•"/>
            </a:pPr>
            <a:r>
              <a:rPr lang="en-US" dirty="0">
                <a:solidFill>
                  <a:srgbClr val="000000"/>
                </a:solidFill>
              </a:rPr>
              <a:t>Incident responder and handler training evaluations</a:t>
            </a:r>
          </a:p>
          <a:p>
            <a:pPr marL="158265" indent="-158265">
              <a:buFont typeface="Arial" panose="020B0604020202020204" pitchFamily="34" charset="0"/>
              <a:buChar char="•"/>
            </a:pPr>
            <a:r>
              <a:rPr lang="en-US" dirty="0">
                <a:solidFill>
                  <a:srgbClr val="000000"/>
                </a:solidFill>
              </a:rPr>
              <a:t>Evidence seizure and storage procedure analysis</a:t>
            </a:r>
          </a:p>
          <a:p>
            <a:pPr marL="158265" indent="-158265">
              <a:buFont typeface="Arial" panose="020B0604020202020204" pitchFamily="34" charset="0"/>
              <a:buChar char="•"/>
            </a:pPr>
            <a:r>
              <a:rPr lang="en-US" dirty="0">
                <a:solidFill>
                  <a:srgbClr val="000000"/>
                </a:solidFill>
              </a:rPr>
              <a:t>Electronic data recovery</a:t>
            </a:r>
          </a:p>
          <a:p>
            <a:pPr marL="158265" indent="-158265">
              <a:buFont typeface="Arial" panose="020B0604020202020204" pitchFamily="34" charset="0"/>
              <a:buChar char="•"/>
            </a:pPr>
            <a:r>
              <a:rPr lang="en-US" dirty="0">
                <a:solidFill>
                  <a:srgbClr val="000000"/>
                </a:solidFill>
              </a:rPr>
              <a:t>Litigation support</a:t>
            </a:r>
            <a:endParaRPr lang="pt-PT" dirty="0">
              <a:solidFill>
                <a:srgbClr val="000000"/>
              </a:solidFill>
            </a:endParaRPr>
          </a:p>
        </p:txBody>
      </p:sp>
      <p:sp>
        <p:nvSpPr>
          <p:cNvPr id="11" name="Rectangle 10" descr="decorative background-grey">
            <a:extLst>
              <a:ext uri="{FF2B5EF4-FFF2-40B4-BE49-F238E27FC236}">
                <a16:creationId xmlns:a16="http://schemas.microsoft.com/office/drawing/2014/main" id="{A582324A-B4D4-4942-930B-13CDE7520935}"/>
              </a:ext>
            </a:extLst>
          </p:cNvPr>
          <p:cNvSpPr/>
          <p:nvPr/>
        </p:nvSpPr>
        <p:spPr>
          <a:xfrm>
            <a:off x="6257538" y="1212023"/>
            <a:ext cx="5696926" cy="1691815"/>
          </a:xfrm>
          <a:prstGeom prst="rect">
            <a:avLst/>
          </a:prstGeom>
          <a:solidFill>
            <a:srgbClr val="EDEDED"/>
          </a:solidFill>
          <a:ln w="12700" cap="flat" cmpd="sng" algn="ctr">
            <a:noFill/>
            <a:prstDash val="solid"/>
            <a:miter lim="800000"/>
          </a:ln>
          <a:effectLst/>
        </p:spPr>
        <p:txBody>
          <a:bodyPr rtlCol="0" anchor="ctr"/>
          <a:lstStyle/>
          <a:p>
            <a:pPr algn="ctr" defTabSz="844083">
              <a:defRPr/>
            </a:pPr>
            <a:endParaRPr lang="en-GB" sz="1662" kern="0" dirty="0">
              <a:solidFill>
                <a:prstClr val="white"/>
              </a:solidFill>
              <a:latin typeface="Verdana"/>
            </a:endParaRPr>
          </a:p>
        </p:txBody>
      </p:sp>
      <p:sp>
        <p:nvSpPr>
          <p:cNvPr id="12" name="Text Placeholder 14">
            <a:extLst>
              <a:ext uri="{FF2B5EF4-FFF2-40B4-BE49-F238E27FC236}">
                <a16:creationId xmlns:a16="http://schemas.microsoft.com/office/drawing/2014/main" id="{9CBBE184-31AD-4DC9-9F14-A6A207EEF9AF}"/>
              </a:ext>
            </a:extLst>
          </p:cNvPr>
          <p:cNvSpPr txBox="1">
            <a:spLocks/>
          </p:cNvSpPr>
          <p:nvPr/>
        </p:nvSpPr>
        <p:spPr>
          <a:xfrm>
            <a:off x="6356497" y="1310019"/>
            <a:ext cx="5497966" cy="1481461"/>
          </a:xfrm>
          <a:prstGeom prst="rect">
            <a:avLst/>
          </a:prstGeom>
        </p:spPr>
        <p:txBody>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dirty="0">
                <a:solidFill>
                  <a:srgbClr val="0070AD"/>
                </a:solidFill>
                <a:cs typeface="Calibri" panose="020F0502020204030204" pitchFamily="34" charset="0"/>
              </a:rPr>
              <a:t>Digital Forensics</a:t>
            </a:r>
            <a:endParaRPr lang="en-US" sz="1600" dirty="0">
              <a:solidFill>
                <a:srgbClr val="000000"/>
              </a:solidFill>
            </a:endParaRPr>
          </a:p>
          <a:p>
            <a:pPr marL="263776" indent="-263776">
              <a:buFont typeface="Arial" panose="020B0604020202020204" pitchFamily="34" charset="0"/>
              <a:buChar char="•"/>
            </a:pPr>
            <a:r>
              <a:rPr lang="en-US" dirty="0">
                <a:solidFill>
                  <a:srgbClr val="000000"/>
                </a:solidFill>
              </a:rPr>
              <a:t>“On Demand” service</a:t>
            </a:r>
          </a:p>
          <a:p>
            <a:pPr marL="263776" indent="-263776">
              <a:buFont typeface="Arial" panose="020B0604020202020204" pitchFamily="34" charset="0"/>
              <a:buChar char="•"/>
            </a:pPr>
            <a:r>
              <a:rPr lang="en-US" dirty="0">
                <a:solidFill>
                  <a:srgbClr val="000000"/>
                </a:solidFill>
              </a:rPr>
              <a:t>Use of Encase and/or Carbon Black for analysis of hard drive images</a:t>
            </a:r>
            <a:endParaRPr lang="pt-PT" dirty="0">
              <a:solidFill>
                <a:srgbClr val="000000"/>
              </a:solidFill>
            </a:endParaRPr>
          </a:p>
        </p:txBody>
      </p:sp>
      <p:sp>
        <p:nvSpPr>
          <p:cNvPr id="13" name="Rectangle 12" descr="decorative background-grey">
            <a:extLst>
              <a:ext uri="{FF2B5EF4-FFF2-40B4-BE49-F238E27FC236}">
                <a16:creationId xmlns:a16="http://schemas.microsoft.com/office/drawing/2014/main" id="{472C4AC5-B68A-4A05-A179-1F5D09BAD134}"/>
              </a:ext>
            </a:extLst>
          </p:cNvPr>
          <p:cNvSpPr/>
          <p:nvPr/>
        </p:nvSpPr>
        <p:spPr>
          <a:xfrm>
            <a:off x="6257535" y="3005661"/>
            <a:ext cx="5696929" cy="2006918"/>
          </a:xfrm>
          <a:prstGeom prst="rect">
            <a:avLst/>
          </a:prstGeom>
          <a:solidFill>
            <a:srgbClr val="EDEDED"/>
          </a:solidFill>
          <a:ln w="12700" cap="flat" cmpd="sng" algn="ctr">
            <a:noFill/>
            <a:prstDash val="solid"/>
            <a:miter lim="800000"/>
          </a:ln>
          <a:effectLst/>
        </p:spPr>
        <p:txBody>
          <a:bodyPr rtlCol="0" anchor="ctr"/>
          <a:lstStyle/>
          <a:p>
            <a:pPr algn="ctr" defTabSz="844083">
              <a:defRPr/>
            </a:pPr>
            <a:endParaRPr lang="en-GB" sz="1662" kern="0" dirty="0">
              <a:solidFill>
                <a:prstClr val="white"/>
              </a:solidFill>
              <a:latin typeface="Verdana"/>
            </a:endParaRPr>
          </a:p>
        </p:txBody>
      </p:sp>
      <p:sp>
        <p:nvSpPr>
          <p:cNvPr id="14" name="Text Placeholder 14">
            <a:extLst>
              <a:ext uri="{FF2B5EF4-FFF2-40B4-BE49-F238E27FC236}">
                <a16:creationId xmlns:a16="http://schemas.microsoft.com/office/drawing/2014/main" id="{4B9AC653-4E87-4770-BCF4-5B5E7837F552}"/>
              </a:ext>
            </a:extLst>
          </p:cNvPr>
          <p:cNvSpPr txBox="1">
            <a:spLocks/>
          </p:cNvSpPr>
          <p:nvPr/>
        </p:nvSpPr>
        <p:spPr>
          <a:xfrm>
            <a:off x="6356497" y="3074427"/>
            <a:ext cx="5497966" cy="1846236"/>
          </a:xfrm>
          <a:prstGeom prst="rect">
            <a:avLst/>
          </a:prstGeom>
        </p:spPr>
        <p:txBody>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dirty="0">
                <a:solidFill>
                  <a:srgbClr val="0070AD"/>
                </a:solidFill>
                <a:cs typeface="Calibri" panose="020F0502020204030204" pitchFamily="34" charset="0"/>
              </a:rPr>
              <a:t>Incident Response Management</a:t>
            </a:r>
            <a:endParaRPr lang="en-US" sz="1600" dirty="0">
              <a:solidFill>
                <a:srgbClr val="000000"/>
              </a:solidFill>
            </a:endParaRPr>
          </a:p>
          <a:p>
            <a:pPr marL="263776" indent="-263776">
              <a:buFont typeface="Arial" panose="020B0604020202020204" pitchFamily="34" charset="0"/>
              <a:buChar char="•"/>
            </a:pPr>
            <a:r>
              <a:rPr lang="en-US" dirty="0">
                <a:solidFill>
                  <a:srgbClr val="000000"/>
                </a:solidFill>
              </a:rPr>
              <a:t>No retainer for this service</a:t>
            </a:r>
          </a:p>
          <a:p>
            <a:pPr marL="263776" indent="-263776">
              <a:buFont typeface="Arial" panose="020B0604020202020204" pitchFamily="34" charset="0"/>
              <a:buChar char="•"/>
            </a:pPr>
            <a:r>
              <a:rPr lang="en-US" dirty="0">
                <a:solidFill>
                  <a:srgbClr val="000000"/>
                </a:solidFill>
              </a:rPr>
              <a:t>Address adverse events, issues, or occurrences that may occur in your environment</a:t>
            </a:r>
          </a:p>
          <a:p>
            <a:pPr marL="263776" indent="-263776">
              <a:buFont typeface="Arial" panose="020B0604020202020204" pitchFamily="34" charset="0"/>
              <a:buChar char="•"/>
            </a:pPr>
            <a:r>
              <a:rPr lang="en-US" dirty="0">
                <a:solidFill>
                  <a:srgbClr val="000000"/>
                </a:solidFill>
              </a:rPr>
              <a:t>Includes detection, triage, response activities, and containment of computer security events</a:t>
            </a:r>
            <a:endParaRPr lang="pt-PT" dirty="0">
              <a:solidFill>
                <a:srgbClr val="000000"/>
              </a:solidFill>
            </a:endParaRPr>
          </a:p>
        </p:txBody>
      </p:sp>
      <p:sp>
        <p:nvSpPr>
          <p:cNvPr id="15" name="Rectangle 14" descr="decorative border">
            <a:extLst>
              <a:ext uri="{FF2B5EF4-FFF2-40B4-BE49-F238E27FC236}">
                <a16:creationId xmlns:a16="http://schemas.microsoft.com/office/drawing/2014/main" id="{64D04679-8E16-4292-B641-1C37D7CED05E}"/>
              </a:ext>
            </a:extLst>
          </p:cNvPr>
          <p:cNvSpPr/>
          <p:nvPr/>
        </p:nvSpPr>
        <p:spPr bwMode="auto">
          <a:xfrm>
            <a:off x="222422" y="5124399"/>
            <a:ext cx="11732042" cy="908094"/>
          </a:xfrm>
          <a:prstGeom prst="rect">
            <a:avLst/>
          </a:prstGeom>
          <a:solidFill>
            <a:schemeClr val="bg1"/>
          </a:solidFill>
          <a:ln w="28575" cap="flat" cmpd="sng" algn="ctr">
            <a:solidFill>
              <a:srgbClr val="D03833"/>
            </a:solidFill>
            <a:prstDash val="dash"/>
            <a:round/>
            <a:headEnd type="none" w="med" len="med"/>
            <a:tailEnd type="none" w="med" len="med"/>
          </a:ln>
          <a:effectLst/>
        </p:spPr>
        <p:txBody>
          <a:bodyPr vert="horz" wrap="non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ct val="0"/>
              </a:spcAft>
            </a:pPr>
            <a:endParaRPr lang="en-US" sz="1477" b="1" dirty="0">
              <a:cs typeface="Arial" charset="0"/>
            </a:endParaRPr>
          </a:p>
        </p:txBody>
      </p:sp>
      <p:sp>
        <p:nvSpPr>
          <p:cNvPr id="16" name="Rectangle 15">
            <a:extLst>
              <a:ext uri="{FF2B5EF4-FFF2-40B4-BE49-F238E27FC236}">
                <a16:creationId xmlns:a16="http://schemas.microsoft.com/office/drawing/2014/main" id="{97791D62-42AD-4C0F-8A9A-32D1C40C366A}"/>
              </a:ext>
            </a:extLst>
          </p:cNvPr>
          <p:cNvSpPr/>
          <p:nvPr/>
        </p:nvSpPr>
        <p:spPr>
          <a:xfrm>
            <a:off x="1740359" y="5232400"/>
            <a:ext cx="8732829" cy="688843"/>
          </a:xfrm>
          <a:prstGeom prst="rect">
            <a:avLst/>
          </a:prstGeom>
        </p:spPr>
        <p:txBody>
          <a:bodyPr wrap="square">
            <a:spAutoFit/>
          </a:bodyPr>
          <a:lstStyle/>
          <a:p>
            <a:r>
              <a:rPr lang="en-US" sz="1292" b="1" dirty="0">
                <a:solidFill>
                  <a:srgbClr val="000000"/>
                </a:solidFill>
              </a:rPr>
              <a:t>* Important Note: </a:t>
            </a:r>
            <a:r>
              <a:rPr lang="en-US" sz="1292" dirty="0">
                <a:solidFill>
                  <a:srgbClr val="000000"/>
                </a:solidFill>
              </a:rPr>
              <a:t>DCS Program customers already receive Incident Response services as part of your DCS assurances. However, if a security incident moves beyond the level of Atos contracted support to security incident analysis, the analysis can be performed by the MSS vendor (AT&amp;T) upon Customer request.</a:t>
            </a:r>
            <a:endParaRPr lang="en-US" sz="1292" dirty="0"/>
          </a:p>
        </p:txBody>
      </p:sp>
    </p:spTree>
    <p:extLst>
      <p:ext uri="{BB962C8B-B14F-4D97-AF65-F5344CB8AC3E}">
        <p14:creationId xmlns:p14="http://schemas.microsoft.com/office/powerpoint/2010/main" val="21592783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8DD-D4F0-5046-AEFF-EA3F59EE5B3C}"/>
              </a:ext>
            </a:extLst>
          </p:cNvPr>
          <p:cNvSpPr>
            <a:spLocks noGrp="1"/>
          </p:cNvSpPr>
          <p:nvPr>
            <p:ph type="title"/>
          </p:nvPr>
        </p:nvSpPr>
        <p:spPr>
          <a:xfrm>
            <a:off x="147234" y="3088110"/>
            <a:ext cx="11897532" cy="1820783"/>
          </a:xfrm>
        </p:spPr>
        <p:txBody>
          <a:bodyPr>
            <a:normAutofit fontScale="90000"/>
          </a:bodyPr>
          <a:lstStyle/>
          <a:p>
            <a:pPr marL="0" lvl="0" algn="ctr"/>
            <a:r>
              <a:rPr lang="en-US" dirty="0"/>
              <a:t>Texas.gov </a:t>
            </a:r>
            <a:br>
              <a:rPr lang="en-US" dirty="0"/>
            </a:br>
            <a:r>
              <a:rPr lang="en-US" dirty="0"/>
              <a:t>Application and Payment Services</a:t>
            </a:r>
            <a:br>
              <a:rPr lang="en-US" dirty="0"/>
            </a:br>
            <a:br>
              <a:rPr lang="en-US" dirty="0"/>
            </a:br>
            <a:endParaRPr lang="en-US" dirty="0"/>
          </a:p>
        </p:txBody>
      </p:sp>
    </p:spTree>
    <p:extLst>
      <p:ext uri="{BB962C8B-B14F-4D97-AF65-F5344CB8AC3E}">
        <p14:creationId xmlns:p14="http://schemas.microsoft.com/office/powerpoint/2010/main" val="1835463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093"/>
            <a:ext cx="10515600" cy="1325563"/>
          </a:xfrm>
        </p:spPr>
        <p:txBody>
          <a:bodyPr>
            <a:normAutofit/>
          </a:bodyPr>
          <a:lstStyle/>
          <a:p>
            <a:r>
              <a:rPr lang="en-US" dirty="0"/>
              <a:t>Texas.gov New Business Model Structure</a:t>
            </a:r>
          </a:p>
        </p:txBody>
      </p:sp>
      <p:graphicFrame>
        <p:nvGraphicFramePr>
          <p:cNvPr id="9" name="Content Placeholder 3"/>
          <p:cNvGraphicFramePr>
            <a:graphicFrameLocks noGrp="1"/>
          </p:cNvGraphicFramePr>
          <p:nvPr>
            <p:ph sz="half" idx="2"/>
            <p:extLst>
              <p:ext uri="{D42A27DB-BD31-4B8C-83A1-F6EECF244321}">
                <p14:modId xmlns:p14="http://schemas.microsoft.com/office/powerpoint/2010/main" val="2460118576"/>
              </p:ext>
            </p:extLst>
          </p:nvPr>
        </p:nvGraphicFramePr>
        <p:xfrm>
          <a:off x="352926" y="1395663"/>
          <a:ext cx="11726778" cy="5369293"/>
        </p:xfrm>
        <a:graphic>
          <a:graphicData uri="http://schemas.openxmlformats.org/drawingml/2006/table">
            <a:tbl>
              <a:tblPr firstRow="1" bandRow="1">
                <a:tableStyleId>{5C22544A-7EE6-4342-B048-85BDC9FD1C3A}</a:tableStyleId>
              </a:tblPr>
              <a:tblGrid>
                <a:gridCol w="2557006">
                  <a:extLst>
                    <a:ext uri="{9D8B030D-6E8A-4147-A177-3AD203B41FA5}">
                      <a16:colId xmlns:a16="http://schemas.microsoft.com/office/drawing/2014/main" val="241857449"/>
                    </a:ext>
                  </a:extLst>
                </a:gridCol>
                <a:gridCol w="2417486">
                  <a:extLst>
                    <a:ext uri="{9D8B030D-6E8A-4147-A177-3AD203B41FA5}">
                      <a16:colId xmlns:a16="http://schemas.microsoft.com/office/drawing/2014/main" val="3926721576"/>
                    </a:ext>
                  </a:extLst>
                </a:gridCol>
                <a:gridCol w="2584207">
                  <a:extLst>
                    <a:ext uri="{9D8B030D-6E8A-4147-A177-3AD203B41FA5}">
                      <a16:colId xmlns:a16="http://schemas.microsoft.com/office/drawing/2014/main" val="227682749"/>
                    </a:ext>
                  </a:extLst>
                </a:gridCol>
                <a:gridCol w="1921885">
                  <a:extLst>
                    <a:ext uri="{9D8B030D-6E8A-4147-A177-3AD203B41FA5}">
                      <a16:colId xmlns:a16="http://schemas.microsoft.com/office/drawing/2014/main" val="3784951498"/>
                    </a:ext>
                  </a:extLst>
                </a:gridCol>
                <a:gridCol w="2246194">
                  <a:extLst>
                    <a:ext uri="{9D8B030D-6E8A-4147-A177-3AD203B41FA5}">
                      <a16:colId xmlns:a16="http://schemas.microsoft.com/office/drawing/2014/main" val="1696910208"/>
                    </a:ext>
                  </a:extLst>
                </a:gridCol>
              </a:tblGrid>
              <a:tr h="705853">
                <a:tc>
                  <a:txBody>
                    <a:bodyPr/>
                    <a:lstStyle/>
                    <a:p>
                      <a:pPr algn="ctr"/>
                      <a:r>
                        <a:rPr lang="en-US" sz="1400" dirty="0">
                          <a:solidFill>
                            <a:schemeClr val="bg1"/>
                          </a:solidFill>
                        </a:rPr>
                        <a:t>Business Model Component</a:t>
                      </a:r>
                    </a:p>
                  </a:txBody>
                  <a:tcPr marL="84370" marR="84370" anchor="ctr"/>
                </a:tc>
                <a:tc>
                  <a:txBody>
                    <a:bodyPr/>
                    <a:lstStyle/>
                    <a:p>
                      <a:pPr algn="ctr"/>
                      <a:r>
                        <a:rPr lang="en-US" dirty="0"/>
                        <a:t>Sourcing</a:t>
                      </a:r>
                    </a:p>
                  </a:txBody>
                  <a:tcPr marL="84370" marR="84370" anchor="ctr"/>
                </a:tc>
                <a:tc>
                  <a:txBody>
                    <a:bodyPr/>
                    <a:lstStyle/>
                    <a:p>
                      <a:pPr algn="ctr"/>
                      <a:r>
                        <a:rPr lang="en-US" dirty="0"/>
                        <a:t>Funding</a:t>
                      </a:r>
                    </a:p>
                  </a:txBody>
                  <a:tcPr marL="84370" marR="84370" anchor="ctr"/>
                </a:tc>
                <a:tc>
                  <a:txBody>
                    <a:bodyPr/>
                    <a:lstStyle/>
                    <a:p>
                      <a:pPr algn="ctr"/>
                      <a:r>
                        <a:rPr lang="en-US" dirty="0"/>
                        <a:t>Revenue Sharing</a:t>
                      </a:r>
                    </a:p>
                  </a:txBody>
                  <a:tcPr marL="84370" marR="84370" anchor="ctr"/>
                </a:tc>
                <a:tc>
                  <a:txBody>
                    <a:bodyPr/>
                    <a:lstStyle/>
                    <a:p>
                      <a:pPr algn="ctr"/>
                      <a:r>
                        <a:rPr lang="en-US" dirty="0"/>
                        <a:t>Governance</a:t>
                      </a:r>
                    </a:p>
                  </a:txBody>
                  <a:tcPr marL="84370" marR="84370" anchor="ctr"/>
                </a:tc>
                <a:extLst>
                  <a:ext uri="{0D108BD9-81ED-4DB2-BD59-A6C34878D82A}">
                    <a16:rowId xmlns:a16="http://schemas.microsoft.com/office/drawing/2014/main" val="2017101133"/>
                  </a:ext>
                </a:extLst>
              </a:tr>
              <a:tr h="1042737">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800" b="1" dirty="0">
                          <a:effectLst/>
                          <a:latin typeface="Calibri" panose="020F0502020204030204" pitchFamily="34" charset="0"/>
                          <a:ea typeface="Times New Roman" panose="02020603050405020304" pitchFamily="18" charset="0"/>
                        </a:rPr>
                        <a:t>Current Approach</a:t>
                      </a:r>
                    </a:p>
                  </a:txBody>
                  <a:tcPr marL="84370" marR="84370" anchor="ct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dirty="0">
                          <a:effectLst/>
                          <a:latin typeface="+mn-lt"/>
                        </a:rPr>
                        <a:t>Single service provider</a:t>
                      </a:r>
                      <a:endParaRPr lang="en-US" sz="1600" dirty="0">
                        <a:effectLst/>
                        <a:latin typeface="+mn-lt"/>
                        <a:ea typeface="Times New Roman" panose="02020603050405020304" pitchFamily="18" charset="0"/>
                      </a:endParaRPr>
                    </a:p>
                  </a:txBody>
                  <a:tcPr marL="42185" marR="42185"/>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dirty="0">
                          <a:effectLst/>
                          <a:latin typeface="+mn-lt"/>
                        </a:rPr>
                        <a:t>Self-funded through transactions and administration fees</a:t>
                      </a:r>
                    </a:p>
                  </a:txBody>
                  <a:tcPr marL="42185" marR="42185"/>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dirty="0">
                          <a:effectLst/>
                          <a:latin typeface="+mn-lt"/>
                        </a:rPr>
                        <a:t>Share of Total Revenue provided to the State</a:t>
                      </a:r>
                      <a:endParaRPr lang="en-US" sz="1600" dirty="0">
                        <a:effectLst/>
                        <a:latin typeface="+mn-lt"/>
                        <a:ea typeface="Times New Roman" panose="02020603050405020304" pitchFamily="18" charset="0"/>
                      </a:endParaRPr>
                    </a:p>
                    <a:p>
                      <a:endParaRPr lang="en-US" sz="1600" dirty="0">
                        <a:latin typeface="+mn-lt"/>
                      </a:endParaRPr>
                    </a:p>
                  </a:txBody>
                  <a:tcPr marL="42185" marR="42185"/>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dirty="0">
                          <a:effectLst/>
                          <a:latin typeface="+mn-lt"/>
                        </a:rPr>
                        <a:t>DIR</a:t>
                      </a:r>
                      <a:r>
                        <a:rPr lang="en-US" sz="1600" baseline="0" dirty="0">
                          <a:effectLst/>
                          <a:latin typeface="+mn-lt"/>
                        </a:rPr>
                        <a:t> provides strategic program  guidance and oversight for Service Provider</a:t>
                      </a:r>
                      <a:endParaRPr lang="en-US" sz="1600" dirty="0">
                        <a:latin typeface="+mn-lt"/>
                      </a:endParaRPr>
                    </a:p>
                  </a:txBody>
                  <a:tcPr marL="42185" marR="42185"/>
                </a:tc>
                <a:extLst>
                  <a:ext uri="{0D108BD9-81ED-4DB2-BD59-A6C34878D82A}">
                    <a16:rowId xmlns:a16="http://schemas.microsoft.com/office/drawing/2014/main" val="2303529244"/>
                  </a:ext>
                </a:extLst>
              </a:tr>
              <a:tr h="187115">
                <a:tc>
                  <a:txBody>
                    <a:bodyPr/>
                    <a:lstStyle/>
                    <a:p>
                      <a:pPr marL="114300" marR="0" indent="0" algn="ctr">
                        <a:lnSpc>
                          <a:spcPct val="100000"/>
                        </a:lnSpc>
                        <a:spcBef>
                          <a:spcPts val="0"/>
                        </a:spcBef>
                        <a:spcAft>
                          <a:spcPts val="0"/>
                        </a:spcAft>
                        <a:buFont typeface="Wingdings" panose="05000000000000000000" pitchFamily="2" charset="2"/>
                        <a:buNone/>
                      </a:pPr>
                      <a:r>
                        <a:rPr lang="en-US" sz="1800" b="1" dirty="0">
                          <a:effectLst/>
                          <a:latin typeface="Calibri" panose="020F0502020204030204" pitchFamily="34" charset="0"/>
                          <a:ea typeface="Times New Roman" panose="02020603050405020304" pitchFamily="18" charset="0"/>
                        </a:rPr>
                        <a:t>9/1/2018 Approach</a:t>
                      </a:r>
                    </a:p>
                  </a:txBody>
                  <a:tcPr marL="84370" marR="84370" anchor="ctr"/>
                </a:tc>
                <a:tc>
                  <a:txBody>
                    <a:bodyPr/>
                    <a:lstStyle/>
                    <a:p>
                      <a:pPr marL="285750" marR="0" indent="-285750">
                        <a:lnSpc>
                          <a:spcPct val="100000"/>
                        </a:lnSpc>
                        <a:spcBef>
                          <a:spcPts val="0"/>
                        </a:spcBef>
                        <a:spcAft>
                          <a:spcPts val="0"/>
                        </a:spcAft>
                        <a:buFont typeface="Wingdings" panose="05000000000000000000" pitchFamily="2" charset="2"/>
                        <a:buChar char="§"/>
                      </a:pPr>
                      <a:r>
                        <a:rPr lang="en-US" sz="1600" dirty="0">
                          <a:effectLst/>
                          <a:latin typeface="+mn-lt"/>
                        </a:rPr>
                        <a:t>Multi vendor model</a:t>
                      </a:r>
                      <a:r>
                        <a:rPr lang="en-US" sz="1600" baseline="0" dirty="0">
                          <a:effectLst/>
                          <a:latin typeface="+mn-lt"/>
                        </a:rPr>
                        <a:t> segmented by functional areas</a:t>
                      </a:r>
                    </a:p>
                  </a:txBody>
                  <a:tcPr marL="42185" marR="42185"/>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kern="1200" dirty="0">
                          <a:solidFill>
                            <a:schemeClr val="dk1"/>
                          </a:solidFill>
                          <a:effectLst/>
                          <a:latin typeface="+mn-lt"/>
                          <a:ea typeface="Times New Roman" panose="02020603050405020304" pitchFamily="18" charset="0"/>
                          <a:cs typeface="+mn-cs"/>
                        </a:rPr>
                        <a:t>Self-funded through transactions fees, but DIR manages program</a:t>
                      </a:r>
                      <a:r>
                        <a:rPr lang="en-US" sz="1600" kern="1200" baseline="0" dirty="0">
                          <a:solidFill>
                            <a:schemeClr val="dk1"/>
                          </a:solidFill>
                          <a:effectLst/>
                          <a:latin typeface="+mn-lt"/>
                          <a:ea typeface="Times New Roman" panose="02020603050405020304" pitchFamily="18" charset="0"/>
                          <a:cs typeface="+mn-cs"/>
                        </a:rPr>
                        <a:t> revenue and expenses </a:t>
                      </a:r>
                      <a:endParaRPr lang="en-US" sz="1600" dirty="0">
                        <a:solidFill>
                          <a:srgbClr val="FF0000"/>
                        </a:solidFill>
                        <a:effectLst/>
                        <a:latin typeface="+mn-lt"/>
                        <a:ea typeface="Times New Roman" panose="02020603050405020304" pitchFamily="18" charset="0"/>
                      </a:endParaRPr>
                    </a:p>
                  </a:txBody>
                  <a:tcPr marL="42185" marR="42185"/>
                </a:tc>
                <a:tc>
                  <a:txBody>
                    <a:bodyPr/>
                    <a:lstStyle/>
                    <a:p>
                      <a:pPr marL="285750" marR="0" indent="-285750">
                        <a:lnSpc>
                          <a:spcPct val="100000"/>
                        </a:lnSpc>
                        <a:spcBef>
                          <a:spcPts val="0"/>
                        </a:spcBef>
                        <a:spcAft>
                          <a:spcPts val="0"/>
                        </a:spcAft>
                        <a:buFont typeface="Wingdings" panose="05000000000000000000" pitchFamily="2" charset="2"/>
                        <a:buChar char="§"/>
                      </a:pPr>
                      <a:r>
                        <a:rPr lang="en-US" sz="1600" kern="1200" baseline="0" dirty="0">
                          <a:solidFill>
                            <a:schemeClr val="dk1"/>
                          </a:solidFill>
                          <a:effectLst/>
                          <a:latin typeface="+mn-lt"/>
                          <a:ea typeface="+mn-ea"/>
                          <a:cs typeface="+mn-cs"/>
                        </a:rPr>
                        <a:t>No change</a:t>
                      </a:r>
                    </a:p>
                  </a:txBody>
                  <a:tcPr marL="42185" marR="42185"/>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dirty="0">
                          <a:effectLst/>
                          <a:latin typeface="+mn-lt"/>
                        </a:rPr>
                        <a:t>DIR</a:t>
                      </a:r>
                      <a:r>
                        <a:rPr lang="en-US" sz="1600" baseline="0" dirty="0">
                          <a:effectLst/>
                          <a:latin typeface="+mn-lt"/>
                        </a:rPr>
                        <a:t> provides strategic program  guidance and oversight for Service Provider(s) and uses Owner Operator governance structure that involves customers. Establish Texas.gov User group.</a:t>
                      </a:r>
                      <a:endParaRPr lang="en-US" sz="1600" kern="1200" baseline="0" dirty="0">
                        <a:solidFill>
                          <a:schemeClr val="dk1"/>
                        </a:solidFill>
                        <a:effectLst/>
                        <a:latin typeface="+mn-lt"/>
                        <a:ea typeface="+mn-ea"/>
                        <a:cs typeface="+mn-cs"/>
                      </a:endParaRPr>
                    </a:p>
                  </a:txBody>
                  <a:tcPr marL="42185" marR="42185"/>
                </a:tc>
                <a:extLst>
                  <a:ext uri="{0D108BD9-81ED-4DB2-BD59-A6C34878D82A}">
                    <a16:rowId xmlns:a16="http://schemas.microsoft.com/office/drawing/2014/main" val="3590193607"/>
                  </a:ext>
                </a:extLst>
              </a:tr>
              <a:tr h="1309536">
                <a:tc>
                  <a:txBody>
                    <a:bodyPr/>
                    <a:lstStyle/>
                    <a:p>
                      <a:pPr marL="0" indent="0" algn="ctr">
                        <a:buFont typeface="Wingdings" panose="05000000000000000000" pitchFamily="2" charset="2"/>
                        <a:buNone/>
                      </a:pPr>
                      <a:r>
                        <a:rPr lang="en-US" sz="1400" b="1" dirty="0"/>
                        <a:t>Rationale for </a:t>
                      </a:r>
                      <a:r>
                        <a:rPr lang="en-US" sz="1400" b="1" baseline="0" dirty="0"/>
                        <a:t>Change</a:t>
                      </a:r>
                      <a:endParaRPr lang="en-US" sz="1400" b="1" dirty="0"/>
                    </a:p>
                  </a:txBody>
                  <a:tcPr marL="84370" marR="84370" anchor="ctr"/>
                </a:tc>
                <a:tc>
                  <a:txBody>
                    <a:bodyPr/>
                    <a:lstStyle/>
                    <a:p>
                      <a:pPr marL="285750" indent="-285750">
                        <a:buFont typeface="Wingdings" panose="05000000000000000000" pitchFamily="2" charset="2"/>
                        <a:buChar char="§"/>
                      </a:pPr>
                      <a:r>
                        <a:rPr lang="en-US" sz="1600" dirty="0">
                          <a:latin typeface="+mn-lt"/>
                        </a:rPr>
                        <a:t>Increased</a:t>
                      </a:r>
                      <a:r>
                        <a:rPr lang="en-US" sz="1600" baseline="0" dirty="0">
                          <a:latin typeface="+mn-lt"/>
                        </a:rPr>
                        <a:t> competition, transparency and operational efficiency</a:t>
                      </a:r>
                      <a:endParaRPr lang="en-US" sz="1600" dirty="0">
                        <a:latin typeface="+mn-lt"/>
                      </a:endParaRPr>
                    </a:p>
                  </a:txBody>
                  <a:tcPr marL="42185" marR="42185"/>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dirty="0">
                          <a:latin typeface="+mn-lt"/>
                        </a:rPr>
                        <a:t>Increased</a:t>
                      </a:r>
                      <a:r>
                        <a:rPr lang="en-US" sz="1600" baseline="0" dirty="0">
                          <a:latin typeface="+mn-lt"/>
                        </a:rPr>
                        <a:t> cost transparency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sz="1600" baseline="0" dirty="0">
                        <a:latin typeface="+mn-lt"/>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600" baseline="0" dirty="0">
                          <a:latin typeface="+mn-lt"/>
                        </a:rPr>
                        <a:t>Financial Accountability</a:t>
                      </a:r>
                      <a:endParaRPr lang="en-US" sz="1600" dirty="0">
                        <a:latin typeface="+mn-lt"/>
                      </a:endParaRPr>
                    </a:p>
                    <a:p>
                      <a:endParaRPr lang="en-US" sz="1600" dirty="0">
                        <a:latin typeface="+mn-lt"/>
                      </a:endParaRPr>
                    </a:p>
                  </a:txBody>
                  <a:tcPr marL="42185" marR="42185"/>
                </a:tc>
                <a:tc>
                  <a:txBody>
                    <a:bodyPr/>
                    <a:lstStyle/>
                    <a:p>
                      <a:pPr marL="285750" indent="-285750">
                        <a:buFont typeface="Wingdings" panose="05000000000000000000" pitchFamily="2" charset="2"/>
                        <a:buChar char="v"/>
                      </a:pPr>
                      <a:endParaRPr lang="en-US" sz="1600" dirty="0">
                        <a:latin typeface="+mn-lt"/>
                      </a:endParaRPr>
                    </a:p>
                  </a:txBody>
                  <a:tcPr marL="42185" marR="42185"/>
                </a:tc>
                <a:tc>
                  <a:txBody>
                    <a:bodyPr/>
                    <a:lstStyle/>
                    <a:p>
                      <a:pPr marL="285750" indent="-285750" algn="l" rtl="0" eaLnBrk="1" latinLnBrk="0" hangingPunct="1">
                        <a:buFont typeface="Wingdings" panose="05000000000000000000" pitchFamily="2" charset="2"/>
                        <a:buChar char="§"/>
                      </a:pPr>
                      <a:r>
                        <a:rPr lang="en-US" sz="1600" kern="1200" baseline="0" dirty="0">
                          <a:solidFill>
                            <a:schemeClr val="dk1"/>
                          </a:solidFill>
                          <a:effectLst/>
                          <a:latin typeface="+mn-lt"/>
                          <a:ea typeface="+mn-ea"/>
                          <a:cs typeface="+mn-cs"/>
                        </a:rPr>
                        <a:t>Consolidated governance structure among DIR shared services programs</a:t>
                      </a:r>
                    </a:p>
                  </a:txBody>
                  <a:tcPr marL="42185" marR="42185"/>
                </a:tc>
                <a:extLst>
                  <a:ext uri="{0D108BD9-81ED-4DB2-BD59-A6C34878D82A}">
                    <a16:rowId xmlns:a16="http://schemas.microsoft.com/office/drawing/2014/main" val="204374651"/>
                  </a:ext>
                </a:extLst>
              </a:tr>
            </a:tbl>
          </a:graphicData>
        </a:graphic>
      </p:graphicFrame>
      <p:sp>
        <p:nvSpPr>
          <p:cNvPr id="8" name="Slide Number Placeholder 7"/>
          <p:cNvSpPr>
            <a:spLocks noGrp="1"/>
          </p:cNvSpPr>
          <p:nvPr>
            <p:ph type="sldNum" sz="quarter" idx="12"/>
          </p:nvPr>
        </p:nvSpPr>
        <p:spPr/>
        <p:txBody>
          <a:bodyPr/>
          <a:lstStyle/>
          <a:p>
            <a:fld id="{F2FC9249-CD2B-4DD2-8FC3-6C0B105BF8ED}" type="slidenum">
              <a:rPr lang="en-US" smtClean="0"/>
              <a:t>26</a:t>
            </a:fld>
            <a:endParaRPr lang="en-US" dirty="0"/>
          </a:p>
        </p:txBody>
      </p:sp>
      <p:sp>
        <p:nvSpPr>
          <p:cNvPr id="4" name="Arrow: Down 3" descr="down arrow"/>
          <p:cNvSpPr/>
          <p:nvPr/>
        </p:nvSpPr>
        <p:spPr>
          <a:xfrm>
            <a:off x="1225336" y="3156358"/>
            <a:ext cx="384390" cy="5452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2214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AE911A-D2E7-42AF-9435-384BDA2D3184}"/>
              </a:ext>
            </a:extLst>
          </p:cNvPr>
          <p:cNvSpPr>
            <a:spLocks noGrp="1"/>
          </p:cNvSpPr>
          <p:nvPr>
            <p:ph type="title"/>
          </p:nvPr>
        </p:nvSpPr>
        <p:spPr>
          <a:xfrm>
            <a:off x="0" y="40440"/>
            <a:ext cx="10515600" cy="1325563"/>
          </a:xfrm>
        </p:spPr>
        <p:txBody>
          <a:bodyPr/>
          <a:lstStyle/>
          <a:p>
            <a:r>
              <a:rPr lang="en-US" dirty="0"/>
              <a:t>Texas.gov Contracts Overview – 9/1/18</a:t>
            </a:r>
          </a:p>
        </p:txBody>
      </p:sp>
      <p:sp>
        <p:nvSpPr>
          <p:cNvPr id="5" name="Content Placeholder 4">
            <a:extLst>
              <a:ext uri="{FF2B5EF4-FFF2-40B4-BE49-F238E27FC236}">
                <a16:creationId xmlns:a16="http://schemas.microsoft.com/office/drawing/2014/main" id="{38B675AC-91CC-4446-A860-B24EE6FC2204}"/>
              </a:ext>
            </a:extLst>
          </p:cNvPr>
          <p:cNvSpPr>
            <a:spLocks noGrp="1"/>
          </p:cNvSpPr>
          <p:nvPr>
            <p:ph sz="half" idx="2"/>
          </p:nvPr>
        </p:nvSpPr>
        <p:spPr>
          <a:xfrm>
            <a:off x="838994" y="1911518"/>
            <a:ext cx="10514012" cy="3684588"/>
          </a:xfrm>
          <a:solidFill>
            <a:schemeClr val="tx2">
              <a:lumMod val="20000"/>
              <a:lumOff val="80000"/>
            </a:schemeClr>
          </a:solidFill>
        </p:spPr>
        <p:txBody>
          <a:bodyPr>
            <a:normAutofit/>
          </a:bodyPr>
          <a:lstStyle/>
          <a:p>
            <a:pPr marL="285750" indent="-285750">
              <a:lnSpc>
                <a:spcPct val="110000"/>
              </a:lnSpc>
              <a:spcBef>
                <a:spcPts val="600"/>
              </a:spcBef>
              <a:buFont typeface="Arial" panose="020B0604020202020204" pitchFamily="34" charset="0"/>
              <a:buChar char="•"/>
            </a:pPr>
            <a:r>
              <a:rPr lang="en-US" sz="2600" dirty="0">
                <a:latin typeface="+mn-lt"/>
                <a:ea typeface="+mn-ea"/>
                <a:cs typeface="+mn-cs"/>
              </a:rPr>
              <a:t>Texas.gov Services contract awarded to </a:t>
            </a:r>
            <a:r>
              <a:rPr lang="en-US" sz="2600" b="1" dirty="0">
                <a:latin typeface="+mn-lt"/>
                <a:ea typeface="+mn-ea"/>
                <a:cs typeface="+mn-cs"/>
              </a:rPr>
              <a:t>Deloitte Consulting, LLP</a:t>
            </a:r>
          </a:p>
          <a:p>
            <a:pPr marL="285750" indent="-285750">
              <a:lnSpc>
                <a:spcPct val="110000"/>
              </a:lnSpc>
              <a:spcBef>
                <a:spcPts val="600"/>
              </a:spcBef>
              <a:buFont typeface="Arial" panose="020B0604020202020204" pitchFamily="34" charset="0"/>
              <a:buChar char="•"/>
            </a:pPr>
            <a:r>
              <a:rPr lang="en-US" sz="2600" dirty="0">
                <a:latin typeface="+mn-lt"/>
                <a:ea typeface="+mn-ea"/>
                <a:cs typeface="+mn-cs"/>
              </a:rPr>
              <a:t>Texas.gov Payment Services awarded to </a:t>
            </a:r>
            <a:r>
              <a:rPr lang="en-US" sz="2600" b="1" dirty="0">
                <a:latin typeface="+mn-lt"/>
                <a:ea typeface="+mn-ea"/>
                <a:cs typeface="+mn-cs"/>
              </a:rPr>
              <a:t>Texas NICUSA, LLC</a:t>
            </a:r>
          </a:p>
          <a:p>
            <a:pPr marL="285750" indent="-285750">
              <a:lnSpc>
                <a:spcPct val="110000"/>
              </a:lnSpc>
              <a:spcBef>
                <a:spcPts val="600"/>
              </a:spcBef>
              <a:buFont typeface="Arial" panose="020B0604020202020204" pitchFamily="34" charset="0"/>
              <a:buChar char="•"/>
            </a:pPr>
            <a:r>
              <a:rPr lang="en-US" sz="2600" dirty="0">
                <a:latin typeface="+mn-lt"/>
                <a:ea typeface="+mn-ea"/>
                <a:cs typeface="+mn-cs"/>
              </a:rPr>
              <a:t>Services commencement for both contracts is September 1, 2018</a:t>
            </a:r>
          </a:p>
          <a:p>
            <a:pPr marL="285750" indent="-285750">
              <a:lnSpc>
                <a:spcPct val="110000"/>
              </a:lnSpc>
              <a:spcBef>
                <a:spcPts val="600"/>
              </a:spcBef>
              <a:buFont typeface="Arial" panose="020B0604020202020204" pitchFamily="34" charset="0"/>
              <a:buChar char="•"/>
            </a:pPr>
            <a:r>
              <a:rPr lang="en-US" sz="2600" dirty="0">
                <a:latin typeface="+mn-lt"/>
                <a:ea typeface="+mn-ea"/>
                <a:cs typeface="+mn-cs"/>
              </a:rPr>
              <a:t>Both contract terms are four (4) years with four optional one (1) year renewals, which could extend contracts through August 31, 2026.</a:t>
            </a:r>
          </a:p>
          <a:p>
            <a:pPr marL="285750" indent="-285750">
              <a:lnSpc>
                <a:spcPct val="110000"/>
              </a:lnSpc>
              <a:spcBef>
                <a:spcPts val="600"/>
              </a:spcBef>
              <a:buFont typeface="Arial" panose="020B0604020202020204" pitchFamily="34" charset="0"/>
              <a:buChar char="•"/>
            </a:pPr>
            <a:r>
              <a:rPr lang="en-US" sz="2600" dirty="0">
                <a:latin typeface="+mn-lt"/>
                <a:ea typeface="+mn-ea"/>
                <a:cs typeface="+mn-cs"/>
              </a:rPr>
              <a:t>Texas.gov will continue to be self-funded through transaction fees collected under the program.</a:t>
            </a:r>
          </a:p>
        </p:txBody>
      </p:sp>
    </p:spTree>
    <p:extLst>
      <p:ext uri="{BB962C8B-B14F-4D97-AF65-F5344CB8AC3E}">
        <p14:creationId xmlns:p14="http://schemas.microsoft.com/office/powerpoint/2010/main" val="3887525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AE911A-D2E7-42AF-9435-384BDA2D3184}"/>
              </a:ext>
            </a:extLst>
          </p:cNvPr>
          <p:cNvSpPr>
            <a:spLocks noGrp="1"/>
          </p:cNvSpPr>
          <p:nvPr>
            <p:ph type="title"/>
          </p:nvPr>
        </p:nvSpPr>
        <p:spPr>
          <a:xfrm>
            <a:off x="0" y="0"/>
            <a:ext cx="10515600" cy="1325563"/>
          </a:xfrm>
        </p:spPr>
        <p:txBody>
          <a:bodyPr>
            <a:normAutofit/>
          </a:bodyPr>
          <a:lstStyle/>
          <a:p>
            <a:r>
              <a:rPr lang="en-US" dirty="0"/>
              <a:t>Texas.gov Payment Services Contract</a:t>
            </a:r>
          </a:p>
        </p:txBody>
      </p:sp>
      <p:sp>
        <p:nvSpPr>
          <p:cNvPr id="5" name="Content Placeholder 4">
            <a:extLst>
              <a:ext uri="{FF2B5EF4-FFF2-40B4-BE49-F238E27FC236}">
                <a16:creationId xmlns:a16="http://schemas.microsoft.com/office/drawing/2014/main" id="{38B675AC-91CC-4446-A860-B24EE6FC2204}"/>
              </a:ext>
            </a:extLst>
          </p:cNvPr>
          <p:cNvSpPr>
            <a:spLocks noGrp="1"/>
          </p:cNvSpPr>
          <p:nvPr>
            <p:ph sz="half" idx="2"/>
          </p:nvPr>
        </p:nvSpPr>
        <p:spPr>
          <a:xfrm>
            <a:off x="838994" y="1991727"/>
            <a:ext cx="10514012" cy="3684588"/>
          </a:xfrm>
        </p:spPr>
        <p:txBody>
          <a:bodyPr>
            <a:noAutofit/>
          </a:bodyPr>
          <a:lstStyle/>
          <a:p>
            <a:pPr marL="0" indent="0">
              <a:lnSpc>
                <a:spcPct val="110000"/>
              </a:lnSpc>
              <a:spcBef>
                <a:spcPts val="600"/>
              </a:spcBef>
              <a:buNone/>
            </a:pPr>
            <a:r>
              <a:rPr lang="en-US" sz="2000" b="1" dirty="0">
                <a:latin typeface="+mn-lt"/>
                <a:ea typeface="+mn-ea"/>
                <a:cs typeface="+mn-cs"/>
              </a:rPr>
              <a:t>NICUSA, Inc. is responsible for the Transaction Payment Engine (TPE) for Texas.gov applications online or over the counter credit card and/or ACH payments.  </a:t>
            </a:r>
          </a:p>
          <a:p>
            <a:pPr marL="0" indent="0">
              <a:lnSpc>
                <a:spcPct val="110000"/>
              </a:lnSpc>
              <a:spcBef>
                <a:spcPts val="600"/>
              </a:spcBef>
              <a:buNone/>
            </a:pPr>
            <a:endParaRPr lang="en-US" sz="2000" dirty="0">
              <a:latin typeface="+mn-lt"/>
              <a:ea typeface="+mn-ea"/>
              <a:cs typeface="+mn-cs"/>
            </a:endParaRPr>
          </a:p>
          <a:p>
            <a:pPr lvl="1"/>
            <a:r>
              <a:rPr lang="en-US" sz="2000" dirty="0">
                <a:latin typeface="+mn-lt"/>
              </a:rPr>
              <a:t>Provide gateway services to support Customer’s payment needs including point of sales (POS) devices</a:t>
            </a:r>
          </a:p>
          <a:p>
            <a:pPr lvl="1"/>
            <a:r>
              <a:rPr lang="en-US" sz="2000" dirty="0">
                <a:latin typeface="+mn-lt"/>
              </a:rPr>
              <a:t>Process payments in accordance with the Comptroller’s requirements </a:t>
            </a:r>
          </a:p>
          <a:p>
            <a:pPr lvl="1"/>
            <a:r>
              <a:rPr lang="en-US" sz="2000" dirty="0">
                <a:latin typeface="+mn-lt"/>
              </a:rPr>
              <a:t>Ensure Payment Card Industry Data Security Standard (PCI DSS) compliance</a:t>
            </a:r>
          </a:p>
          <a:p>
            <a:pPr lvl="1"/>
            <a:r>
              <a:rPr lang="en-US" sz="2000" dirty="0">
                <a:latin typeface="+mn-lt"/>
              </a:rPr>
              <a:t>Integrate electronic payment services with the Texas.gov Services SCP </a:t>
            </a:r>
          </a:p>
          <a:p>
            <a:pPr lvl="1"/>
            <a:r>
              <a:rPr lang="en-US" sz="2000" dirty="0">
                <a:latin typeface="+mn-lt"/>
              </a:rPr>
              <a:t>Deliver an easy-to-pay Constituent experience, including custom branded checkout options and a Hosted Payment Page </a:t>
            </a:r>
          </a:p>
        </p:txBody>
      </p:sp>
    </p:spTree>
    <p:extLst>
      <p:ext uri="{BB962C8B-B14F-4D97-AF65-F5344CB8AC3E}">
        <p14:creationId xmlns:p14="http://schemas.microsoft.com/office/powerpoint/2010/main" val="13392586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AE911A-D2E7-42AF-9435-384BDA2D3184}"/>
              </a:ext>
            </a:extLst>
          </p:cNvPr>
          <p:cNvSpPr>
            <a:spLocks noGrp="1"/>
          </p:cNvSpPr>
          <p:nvPr>
            <p:ph type="title"/>
          </p:nvPr>
        </p:nvSpPr>
        <p:spPr>
          <a:xfrm>
            <a:off x="0" y="12199"/>
            <a:ext cx="10515600" cy="1325563"/>
          </a:xfrm>
        </p:spPr>
        <p:txBody>
          <a:bodyPr/>
          <a:lstStyle/>
          <a:p>
            <a:r>
              <a:rPr lang="en-US" dirty="0"/>
              <a:t>Texas.gov Application Services Contract</a:t>
            </a:r>
          </a:p>
        </p:txBody>
      </p:sp>
      <p:sp>
        <p:nvSpPr>
          <p:cNvPr id="5" name="Content Placeholder 4">
            <a:extLst>
              <a:ext uri="{FF2B5EF4-FFF2-40B4-BE49-F238E27FC236}">
                <a16:creationId xmlns:a16="http://schemas.microsoft.com/office/drawing/2014/main" id="{38B675AC-91CC-4446-A860-B24EE6FC2204}"/>
              </a:ext>
            </a:extLst>
          </p:cNvPr>
          <p:cNvSpPr>
            <a:spLocks noGrp="1"/>
          </p:cNvSpPr>
          <p:nvPr>
            <p:ph sz="half" idx="2"/>
          </p:nvPr>
        </p:nvSpPr>
        <p:spPr>
          <a:xfrm>
            <a:off x="841376" y="1991727"/>
            <a:ext cx="10514012" cy="3684588"/>
          </a:xfrm>
        </p:spPr>
        <p:txBody>
          <a:bodyPr>
            <a:noAutofit/>
          </a:bodyPr>
          <a:lstStyle/>
          <a:p>
            <a:pPr marL="0" indent="0">
              <a:lnSpc>
                <a:spcPct val="110000"/>
              </a:lnSpc>
              <a:spcBef>
                <a:spcPts val="600"/>
              </a:spcBef>
              <a:buNone/>
            </a:pPr>
            <a:r>
              <a:rPr lang="en-US" sz="2000" b="1" dirty="0">
                <a:latin typeface="+mn-lt"/>
                <a:ea typeface="+mn-ea"/>
                <a:cs typeface="+mn-cs"/>
              </a:rPr>
              <a:t>Deloitte is responsible for daily operations and maintenance of all hosted applications as well as application development for new requests. </a:t>
            </a:r>
          </a:p>
          <a:p>
            <a:pPr marL="0" indent="0">
              <a:lnSpc>
                <a:spcPct val="110000"/>
              </a:lnSpc>
              <a:spcBef>
                <a:spcPts val="600"/>
              </a:spcBef>
              <a:buNone/>
            </a:pPr>
            <a:endParaRPr lang="en-US" sz="2000" dirty="0">
              <a:latin typeface="+mn-lt"/>
              <a:ea typeface="+mn-ea"/>
              <a:cs typeface="+mn-cs"/>
            </a:endParaRPr>
          </a:p>
          <a:p>
            <a:pPr lvl="1"/>
            <a:r>
              <a:rPr lang="en-US" sz="2000" dirty="0">
                <a:latin typeface="+mn-lt"/>
              </a:rPr>
              <a:t>Develop new applications in alignment with approved standards</a:t>
            </a:r>
          </a:p>
          <a:p>
            <a:pPr lvl="1"/>
            <a:r>
              <a:rPr lang="en-US" sz="2000" dirty="0">
                <a:latin typeface="+mn-lt"/>
              </a:rPr>
              <a:t>Provide application testing services</a:t>
            </a:r>
          </a:p>
          <a:p>
            <a:pPr lvl="1"/>
            <a:r>
              <a:rPr lang="en-US" sz="2000" dirty="0">
                <a:latin typeface="+mn-lt"/>
              </a:rPr>
              <a:t>Operate and maintain the Texas.gov, Emergency, and Veterans portals</a:t>
            </a:r>
          </a:p>
          <a:p>
            <a:pPr lvl="1"/>
            <a:r>
              <a:rPr lang="en-US" sz="2000" dirty="0">
                <a:latin typeface="+mn-lt"/>
              </a:rPr>
              <a:t>Operate and maintain Texas.gov hosted applications through DIR’s Data Center Services (DCS) infrastructure</a:t>
            </a:r>
          </a:p>
          <a:p>
            <a:pPr lvl="1"/>
            <a:r>
              <a:rPr lang="en-US" sz="2000" dirty="0">
                <a:latin typeface="+mn-lt"/>
              </a:rPr>
              <a:t>Integrate applications with Payment Services SCP offerings (e.g., TPE)</a:t>
            </a:r>
          </a:p>
          <a:p>
            <a:pPr lvl="1"/>
            <a:r>
              <a:rPr lang="en-US" sz="2000" dirty="0">
                <a:latin typeface="+mn-lt"/>
              </a:rPr>
              <a:t>Provide customer outreach and public marketing campaigns</a:t>
            </a:r>
          </a:p>
        </p:txBody>
      </p:sp>
    </p:spTree>
    <p:extLst>
      <p:ext uri="{BB962C8B-B14F-4D97-AF65-F5344CB8AC3E}">
        <p14:creationId xmlns:p14="http://schemas.microsoft.com/office/powerpoint/2010/main" val="3546513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8DD-D4F0-5046-AEFF-EA3F59EE5B3C}"/>
              </a:ext>
            </a:extLst>
          </p:cNvPr>
          <p:cNvSpPr>
            <a:spLocks noGrp="1"/>
          </p:cNvSpPr>
          <p:nvPr>
            <p:ph type="title"/>
          </p:nvPr>
        </p:nvSpPr>
        <p:spPr>
          <a:xfrm>
            <a:off x="1139018" y="3068625"/>
            <a:ext cx="11052982" cy="1062221"/>
          </a:xfrm>
        </p:spPr>
        <p:txBody>
          <a:bodyPr>
            <a:normAutofit fontScale="90000"/>
          </a:bodyPr>
          <a:lstStyle/>
          <a:p>
            <a:r>
              <a:rPr lang="en-US" dirty="0"/>
              <a:t>DIR Shared Technology Services</a:t>
            </a:r>
            <a:br>
              <a:rPr lang="en-US" dirty="0"/>
            </a:br>
            <a:endParaRPr lang="en-US" dirty="0"/>
          </a:p>
        </p:txBody>
      </p:sp>
    </p:spTree>
    <p:extLst>
      <p:ext uri="{BB962C8B-B14F-4D97-AF65-F5344CB8AC3E}">
        <p14:creationId xmlns:p14="http://schemas.microsoft.com/office/powerpoint/2010/main" val="34091930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1325563"/>
          </a:xfrm>
        </p:spPr>
        <p:txBody>
          <a:bodyPr>
            <a:normAutofit/>
          </a:bodyPr>
          <a:lstStyle/>
          <a:p>
            <a:r>
              <a:rPr lang="en-US" dirty="0"/>
              <a:t>Texas.gov - My Government My Way</a:t>
            </a:r>
            <a:br>
              <a:rPr lang="en-US" dirty="0"/>
            </a:br>
            <a:r>
              <a:rPr lang="en-US" sz="2800" i="1" dirty="0"/>
              <a:t>New Consumer Application</a:t>
            </a:r>
            <a:endParaRPr lang="en-US" i="1" dirty="0"/>
          </a:p>
        </p:txBody>
      </p:sp>
      <p:sp>
        <p:nvSpPr>
          <p:cNvPr id="15" name="Content Placeholder 2"/>
          <p:cNvSpPr>
            <a:spLocks noGrp="1"/>
          </p:cNvSpPr>
          <p:nvPr>
            <p:ph sz="half" idx="2"/>
          </p:nvPr>
        </p:nvSpPr>
        <p:spPr>
          <a:xfrm>
            <a:off x="8585659" y="1757363"/>
            <a:ext cx="2697479" cy="3684588"/>
          </a:xfrm>
          <a:solidFill>
            <a:srgbClr val="FFFFFF"/>
          </a:solidFill>
        </p:spPr>
        <p:txBody>
          <a:bodyPr anchor="ctr">
            <a:normAutofit fontScale="92500"/>
          </a:bodyPr>
          <a:lstStyle/>
          <a:p>
            <a:pPr marL="0" indent="0" algn="ctr">
              <a:buNone/>
            </a:pPr>
            <a:r>
              <a:rPr lang="en-US" sz="2400" dirty="0">
                <a:latin typeface="+mn-lt"/>
              </a:rPr>
              <a:t>A digital government assistant personalized to anticipate citizen needs and facilitate a secure, convenient, and efficient customer experience, My Government My Way will transform how Texans engage with government.</a:t>
            </a:r>
          </a:p>
        </p:txBody>
      </p:sp>
      <p:sp>
        <p:nvSpPr>
          <p:cNvPr id="3" name="Slide Number Placeholder 2">
            <a:extLst>
              <a:ext uri="{FF2B5EF4-FFF2-40B4-BE49-F238E27FC236}">
                <a16:creationId xmlns:a16="http://schemas.microsoft.com/office/drawing/2014/main" id="{0BB6D445-6C87-4752-977D-C3A60BE3C36C}"/>
              </a:ext>
            </a:extLst>
          </p:cNvPr>
          <p:cNvSpPr>
            <a:spLocks noGrp="1"/>
          </p:cNvSpPr>
          <p:nvPr>
            <p:ph type="sldNum" sz="quarter" idx="12"/>
          </p:nvPr>
        </p:nvSpPr>
        <p:spPr/>
        <p:txBody>
          <a:bodyPr/>
          <a:lstStyle/>
          <a:p>
            <a:fld id="{418AF66D-A13B-6F44-B082-D7F3693F012B}" type="slidenum">
              <a:rPr lang="en-US" smtClean="0"/>
              <a:t>30</a:t>
            </a:fld>
            <a:endParaRPr lang="en-US"/>
          </a:p>
        </p:txBody>
      </p:sp>
      <p:pic>
        <p:nvPicPr>
          <p:cNvPr id="6" name="Picture 5" descr="cell phon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415" y="1642423"/>
            <a:ext cx="7868579" cy="4233385"/>
          </a:xfrm>
          <a:prstGeom prst="rect">
            <a:avLst/>
          </a:prstGeom>
          <a:noFill/>
          <a:ln>
            <a:noFill/>
          </a:ln>
        </p:spPr>
      </p:pic>
      <p:pic>
        <p:nvPicPr>
          <p:cNvPr id="11" name="Picture 10" descr="cell phone"/>
          <p:cNvPicPr>
            <a:picLocks noChangeAspect="1"/>
          </p:cNvPicPr>
          <p:nvPr/>
        </p:nvPicPr>
        <p:blipFill>
          <a:blip r:embed="rId4"/>
          <a:stretch>
            <a:fillRect/>
          </a:stretch>
        </p:blipFill>
        <p:spPr>
          <a:xfrm>
            <a:off x="3254209" y="1395248"/>
            <a:ext cx="2532814" cy="4480560"/>
          </a:xfrm>
          <a:prstGeom prst="rect">
            <a:avLst/>
          </a:prstGeom>
        </p:spPr>
      </p:pic>
      <p:pic>
        <p:nvPicPr>
          <p:cNvPr id="12" name="Picture 11" descr="cell phone"/>
          <p:cNvPicPr>
            <a:picLocks noChangeAspect="1"/>
          </p:cNvPicPr>
          <p:nvPr/>
        </p:nvPicPr>
        <p:blipFill>
          <a:blip r:embed="rId5"/>
          <a:stretch>
            <a:fillRect/>
          </a:stretch>
        </p:blipFill>
        <p:spPr>
          <a:xfrm>
            <a:off x="5787023" y="1395248"/>
            <a:ext cx="2533555" cy="4480560"/>
          </a:xfrm>
          <a:prstGeom prst="rect">
            <a:avLst/>
          </a:prstGeom>
        </p:spPr>
      </p:pic>
    </p:spTree>
    <p:extLst>
      <p:ext uri="{BB962C8B-B14F-4D97-AF65-F5344CB8AC3E}">
        <p14:creationId xmlns:p14="http://schemas.microsoft.com/office/powerpoint/2010/main" val="3618202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8DD-D4F0-5046-AEFF-EA3F59EE5B3C}"/>
              </a:ext>
            </a:extLst>
          </p:cNvPr>
          <p:cNvSpPr>
            <a:spLocks noGrp="1"/>
          </p:cNvSpPr>
          <p:nvPr>
            <p:ph type="title"/>
          </p:nvPr>
        </p:nvSpPr>
        <p:spPr>
          <a:xfrm>
            <a:off x="294468" y="176463"/>
            <a:ext cx="11897532" cy="1820783"/>
          </a:xfrm>
        </p:spPr>
        <p:txBody>
          <a:bodyPr>
            <a:normAutofit/>
          </a:bodyPr>
          <a:lstStyle/>
          <a:p>
            <a:pPr marL="0" lvl="0"/>
            <a:r>
              <a:rPr lang="en-US" dirty="0"/>
              <a:t>Multi-sourcing Services Integrator (eMSI)</a:t>
            </a:r>
          </a:p>
        </p:txBody>
      </p:sp>
      <p:sp>
        <p:nvSpPr>
          <p:cNvPr id="3" name="TextBox 2">
            <a:extLst>
              <a:ext uri="{FF2B5EF4-FFF2-40B4-BE49-F238E27FC236}">
                <a16:creationId xmlns:a16="http://schemas.microsoft.com/office/drawing/2014/main" id="{45B23B17-94BF-4EB7-BBE4-623ECD089B31}"/>
              </a:ext>
            </a:extLst>
          </p:cNvPr>
          <p:cNvSpPr txBox="1"/>
          <p:nvPr/>
        </p:nvSpPr>
        <p:spPr>
          <a:xfrm>
            <a:off x="1427747" y="2518611"/>
            <a:ext cx="10074441" cy="1446550"/>
          </a:xfrm>
          <a:prstGeom prst="rect">
            <a:avLst/>
          </a:prstGeom>
          <a:noFill/>
        </p:spPr>
        <p:txBody>
          <a:bodyPr wrap="square" rtlCol="0">
            <a:spAutoFit/>
          </a:bodyPr>
          <a:lstStyle/>
          <a:p>
            <a:r>
              <a:rPr lang="en-US" sz="4400" dirty="0">
                <a:solidFill>
                  <a:schemeClr val="bg1"/>
                </a:solidFill>
              </a:rPr>
              <a:t>Bringing all the Shared Technology Services together</a:t>
            </a:r>
          </a:p>
        </p:txBody>
      </p:sp>
    </p:spTree>
    <p:extLst>
      <p:ext uri="{BB962C8B-B14F-4D97-AF65-F5344CB8AC3E}">
        <p14:creationId xmlns:p14="http://schemas.microsoft.com/office/powerpoint/2010/main" val="2433354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descr="Program Procurement History"/>
          <p:cNvSpPr>
            <a:spLocks noGrp="1"/>
          </p:cNvSpPr>
          <p:nvPr>
            <p:ph type="title"/>
          </p:nvPr>
        </p:nvSpPr>
        <p:spPr>
          <a:xfrm>
            <a:off x="247650" y="0"/>
            <a:ext cx="10515600" cy="1325563"/>
          </a:xfrm>
        </p:spPr>
        <p:txBody>
          <a:bodyPr/>
          <a:lstStyle/>
          <a:p>
            <a:pPr lvl="0"/>
            <a:r>
              <a:rPr lang="en-US" dirty="0"/>
              <a:t>Program Procurement History</a:t>
            </a:r>
          </a:p>
        </p:txBody>
      </p:sp>
      <p:grpSp>
        <p:nvGrpSpPr>
          <p:cNvPr id="2" name="Group 1" descr="Program Procurement History&#10;">
            <a:extLst>
              <a:ext uri="{FF2B5EF4-FFF2-40B4-BE49-F238E27FC236}">
                <a16:creationId xmlns:a16="http://schemas.microsoft.com/office/drawing/2014/main" id="{1EA7839B-65EC-4AC2-B3FB-5A5E4153ACDB}"/>
              </a:ext>
            </a:extLst>
          </p:cNvPr>
          <p:cNvGrpSpPr/>
          <p:nvPr/>
        </p:nvGrpSpPr>
        <p:grpSpPr>
          <a:xfrm>
            <a:off x="1409700" y="1404938"/>
            <a:ext cx="9067800" cy="5262562"/>
            <a:chOff x="1409700" y="1690688"/>
            <a:chExt cx="9067800" cy="5262562"/>
          </a:xfrm>
        </p:grpSpPr>
        <p:sp>
          <p:nvSpPr>
            <p:cNvPr id="14" name="Round Same Side Corner Rectangle 13" descr="history tab"/>
            <p:cNvSpPr/>
            <p:nvPr/>
          </p:nvSpPr>
          <p:spPr>
            <a:xfrm>
              <a:off x="1409700" y="1690688"/>
              <a:ext cx="2612756" cy="334780"/>
            </a:xfrm>
            <a:prstGeom prst="round2SameRect">
              <a:avLst/>
            </a:prstGeom>
            <a:ln/>
          </p:spPr>
          <p:style>
            <a:lnRef idx="1">
              <a:schemeClr val="accent5"/>
            </a:lnRef>
            <a:fillRef idx="3">
              <a:schemeClr val="accent5"/>
            </a:fillRef>
            <a:effectRef idx="2">
              <a:schemeClr val="accent5"/>
            </a:effectRef>
            <a:fontRef idx="minor">
              <a:schemeClr val="lt1"/>
            </a:fontRef>
          </p:style>
          <p:txBody>
            <a:bodyPr rtlCol="0" anchor="ctr"/>
            <a:lstStyle/>
            <a:p>
              <a:r>
                <a:rPr lang="en-GB" sz="1600" b="1" dirty="0">
                  <a:solidFill>
                    <a:schemeClr val="tx1"/>
                  </a:solidFill>
                  <a:latin typeface="+mj-lt"/>
                  <a:cs typeface="Arial"/>
                </a:rPr>
                <a:t>History</a:t>
              </a:r>
              <a:endParaRPr lang="pl-PL" sz="1600" b="1" dirty="0">
                <a:solidFill>
                  <a:schemeClr val="tx1"/>
                </a:solidFill>
                <a:latin typeface="+mj-lt"/>
                <a:cs typeface="Arial"/>
              </a:endParaRPr>
            </a:p>
          </p:txBody>
        </p:sp>
        <p:sp>
          <p:nvSpPr>
            <p:cNvPr id="15" name="Rectangle 14" descr="history&#10;"/>
            <p:cNvSpPr/>
            <p:nvPr/>
          </p:nvSpPr>
          <p:spPr>
            <a:xfrm>
              <a:off x="1409700" y="2016462"/>
              <a:ext cx="9067800" cy="4936788"/>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31775" lvl="3" indent="-231775" fontAlgn="base">
                <a:spcBef>
                  <a:spcPts val="600"/>
                </a:spcBef>
                <a:spcAft>
                  <a:spcPts val="1800"/>
                </a:spcAft>
                <a:buClr>
                  <a:schemeClr val="accent5"/>
                </a:buClr>
                <a:buSzPct val="75000"/>
                <a:buFont typeface="Wingdings" charset="2"/>
                <a:buChar char="§"/>
                <a:defRPr/>
              </a:pPr>
              <a:r>
                <a:rPr lang="en-US" sz="2400" b="1" dirty="0">
                  <a:solidFill>
                    <a:schemeClr val="tx1"/>
                  </a:solidFill>
                </a:rPr>
                <a:t>2007</a:t>
              </a:r>
              <a:r>
                <a:rPr lang="en-US" sz="2400" dirty="0">
                  <a:solidFill>
                    <a:schemeClr val="tx1"/>
                  </a:solidFill>
                </a:rPr>
                <a:t> – HB 1516 authorizes Texas Data Center Services (DCS) service</a:t>
              </a:r>
            </a:p>
            <a:p>
              <a:pPr marL="231775" lvl="3" indent="-231775" fontAlgn="base">
                <a:spcBef>
                  <a:spcPts val="600"/>
                </a:spcBef>
                <a:spcAft>
                  <a:spcPts val="1800"/>
                </a:spcAft>
                <a:buClr>
                  <a:schemeClr val="accent5"/>
                </a:buClr>
                <a:buSzPct val="75000"/>
                <a:buFont typeface="Wingdings" charset="2"/>
                <a:buChar char="§"/>
                <a:defRPr/>
              </a:pPr>
              <a:r>
                <a:rPr lang="en-US" sz="2400" b="1" dirty="0">
                  <a:solidFill>
                    <a:schemeClr val="tx1"/>
                  </a:solidFill>
                </a:rPr>
                <a:t>2012</a:t>
              </a:r>
              <a:r>
                <a:rPr lang="en-US" sz="2400" dirty="0">
                  <a:solidFill>
                    <a:schemeClr val="tx1"/>
                  </a:solidFill>
                </a:rPr>
                <a:t> –State re-procures and restructures DCS services using a multi-sourcing service integration model (MSI)</a:t>
              </a:r>
            </a:p>
            <a:p>
              <a:pPr marL="710651" lvl="4" indent="-231775" fontAlgn="base">
                <a:spcBef>
                  <a:spcPts val="600"/>
                </a:spcBef>
                <a:buClr>
                  <a:schemeClr val="accent5"/>
                </a:buClr>
                <a:buSzPct val="75000"/>
                <a:buFont typeface="Wingdings" charset="2"/>
                <a:buChar char="§"/>
                <a:defRPr/>
              </a:pPr>
              <a:r>
                <a:rPr lang="en-US" sz="2400" dirty="0">
                  <a:solidFill>
                    <a:schemeClr val="tx1"/>
                  </a:solidFill>
                </a:rPr>
                <a:t>Multi-Sourcing Integration MSI contract to Capgemini</a:t>
              </a:r>
            </a:p>
            <a:p>
              <a:pPr marL="710651" lvl="4" indent="-231775" fontAlgn="base">
                <a:spcBef>
                  <a:spcPts val="600"/>
                </a:spcBef>
                <a:buClr>
                  <a:schemeClr val="accent5"/>
                </a:buClr>
                <a:buSzPct val="75000"/>
                <a:buFont typeface="Wingdings" charset="2"/>
                <a:buChar char="§"/>
                <a:defRPr/>
              </a:pPr>
              <a:r>
                <a:rPr lang="en-US" sz="2400" dirty="0">
                  <a:solidFill>
                    <a:schemeClr val="tx1"/>
                  </a:solidFill>
                </a:rPr>
                <a:t>Service Component operations contracts to Xerox (now Atos) and Xerox Print/Mail</a:t>
              </a:r>
            </a:p>
            <a:p>
              <a:pPr marL="710651" lvl="4" indent="-231775" fontAlgn="base">
                <a:spcBef>
                  <a:spcPts val="600"/>
                </a:spcBef>
                <a:buClr>
                  <a:schemeClr val="accent5"/>
                </a:buClr>
                <a:buSzPct val="75000"/>
                <a:buFont typeface="Wingdings" charset="2"/>
                <a:buChar char="§"/>
                <a:defRPr/>
              </a:pPr>
              <a:endParaRPr lang="en-US" sz="2400" dirty="0">
                <a:solidFill>
                  <a:schemeClr val="tx1"/>
                </a:solidFill>
              </a:endParaRPr>
            </a:p>
            <a:p>
              <a:pPr marL="231775" lvl="3" indent="-231775" fontAlgn="base">
                <a:spcBef>
                  <a:spcPts val="600"/>
                </a:spcBef>
                <a:buClr>
                  <a:schemeClr val="accent5"/>
                </a:buClr>
                <a:buSzPct val="75000"/>
                <a:buFont typeface="Wingdings" charset="2"/>
                <a:buChar char="§"/>
                <a:defRPr/>
              </a:pPr>
              <a:r>
                <a:rPr lang="en-US" sz="2400" b="1" dirty="0">
                  <a:solidFill>
                    <a:schemeClr val="tx1"/>
                  </a:solidFill>
                </a:rPr>
                <a:t>2018 </a:t>
              </a:r>
              <a:r>
                <a:rPr lang="en-US" sz="2400" dirty="0">
                  <a:solidFill>
                    <a:schemeClr val="tx1"/>
                  </a:solidFill>
                </a:rPr>
                <a:t>– The State awarded eMSI contract to Capgemini and expanding integration to DCS, Print/Mail, MAS, MSS, and Texas.gov</a:t>
              </a:r>
            </a:p>
            <a:p>
              <a:pPr marL="710651" lvl="4" indent="-231775" fontAlgn="base">
                <a:spcBef>
                  <a:spcPts val="600"/>
                </a:spcBef>
                <a:buClr>
                  <a:schemeClr val="accent5"/>
                </a:buClr>
                <a:buSzPct val="75000"/>
                <a:buFont typeface="Wingdings" charset="2"/>
                <a:buChar char="§"/>
                <a:defRPr/>
              </a:pPr>
              <a:endParaRPr lang="en-US" sz="1700" dirty="0">
                <a:solidFill>
                  <a:schemeClr val="tx1"/>
                </a:solidFill>
                <a:latin typeface="+mj-lt"/>
              </a:endParaRPr>
            </a:p>
          </p:txBody>
        </p:sp>
      </p:grpSp>
    </p:spTree>
    <p:extLst>
      <p:ext uri="{BB962C8B-B14F-4D97-AF65-F5344CB8AC3E}">
        <p14:creationId xmlns:p14="http://schemas.microsoft.com/office/powerpoint/2010/main" val="4035293160"/>
      </p:ext>
    </p:extLst>
  </p:cSld>
  <p:clrMapOvr>
    <a:masterClrMapping/>
  </p:clrMapOvr>
  <p:transition spd="med">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descr="MSI Operating Model – Capgemini "/>
          <p:cNvSpPr>
            <a:spLocks noGrp="1"/>
          </p:cNvSpPr>
          <p:nvPr>
            <p:ph type="title"/>
          </p:nvPr>
        </p:nvSpPr>
        <p:spPr>
          <a:xfrm>
            <a:off x="307551" y="18700"/>
            <a:ext cx="10515600" cy="1089764"/>
          </a:xfrm>
        </p:spPr>
        <p:txBody>
          <a:bodyPr/>
          <a:lstStyle/>
          <a:p>
            <a:r>
              <a:rPr lang="en-US" dirty="0"/>
              <a:t>MSI Operating Model – Capgemini </a:t>
            </a:r>
          </a:p>
        </p:txBody>
      </p:sp>
      <p:grpSp>
        <p:nvGrpSpPr>
          <p:cNvPr id="133" name="Group 132" descr="MSI Operating Model – Capgemini ">
            <a:extLst>
              <a:ext uri="{FF2B5EF4-FFF2-40B4-BE49-F238E27FC236}">
                <a16:creationId xmlns:a16="http://schemas.microsoft.com/office/drawing/2014/main" id="{A4F72B4B-523B-41E9-9935-3EEA61216C8B}"/>
              </a:ext>
            </a:extLst>
          </p:cNvPr>
          <p:cNvGrpSpPr/>
          <p:nvPr/>
        </p:nvGrpSpPr>
        <p:grpSpPr>
          <a:xfrm>
            <a:off x="2452255" y="1361575"/>
            <a:ext cx="7315200" cy="5137251"/>
            <a:chOff x="2438400" y="1598829"/>
            <a:chExt cx="7315200" cy="5137251"/>
          </a:xfrm>
        </p:grpSpPr>
        <p:sp>
          <p:nvSpPr>
            <p:cNvPr id="134" name="Rounded Rectangle 6">
              <a:extLst>
                <a:ext uri="{FF2B5EF4-FFF2-40B4-BE49-F238E27FC236}">
                  <a16:creationId xmlns:a16="http://schemas.microsoft.com/office/drawing/2014/main" id="{51704C77-91A2-46B7-8A43-7DC062928E7E}"/>
                </a:ext>
              </a:extLst>
            </p:cNvPr>
            <p:cNvSpPr/>
            <p:nvPr/>
          </p:nvSpPr>
          <p:spPr>
            <a:xfrm>
              <a:off x="2438400" y="1598998"/>
              <a:ext cx="7305895" cy="884139"/>
            </a:xfrm>
            <a:prstGeom prst="roundRect">
              <a:avLst/>
            </a:prstGeom>
            <a:solidFill>
              <a:schemeClr val="accent1">
                <a:lumMod val="40000"/>
                <a:lumOff val="60000"/>
              </a:scheme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135" name="Rounded Rectangle 6">
              <a:extLst>
                <a:ext uri="{FF2B5EF4-FFF2-40B4-BE49-F238E27FC236}">
                  <a16:creationId xmlns:a16="http://schemas.microsoft.com/office/drawing/2014/main" id="{AE74128B-9AFD-436F-BB30-424D683049A4}"/>
                </a:ext>
              </a:extLst>
            </p:cNvPr>
            <p:cNvSpPr/>
            <p:nvPr/>
          </p:nvSpPr>
          <p:spPr>
            <a:xfrm>
              <a:off x="2447705" y="2524634"/>
              <a:ext cx="7305895" cy="1844970"/>
            </a:xfrm>
            <a:prstGeom prst="roundRect">
              <a:avLst>
                <a:gd name="adj" fmla="val 8247"/>
              </a:avLst>
            </a:prstGeom>
            <a:solidFill>
              <a:srgbClr val="70AD47">
                <a:lumMod val="40000"/>
                <a:lumOff val="60000"/>
              </a:srgb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136" name="Rounded Rectangle 7">
              <a:extLst>
                <a:ext uri="{FF2B5EF4-FFF2-40B4-BE49-F238E27FC236}">
                  <a16:creationId xmlns:a16="http://schemas.microsoft.com/office/drawing/2014/main" id="{3231476F-EA4A-4AA2-9DFA-04C90410B415}"/>
                </a:ext>
              </a:extLst>
            </p:cNvPr>
            <p:cNvSpPr/>
            <p:nvPr/>
          </p:nvSpPr>
          <p:spPr>
            <a:xfrm>
              <a:off x="2595042" y="197030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050" b="1" kern="0" dirty="0">
                  <a:solidFill>
                    <a:schemeClr val="bg1"/>
                  </a:solidFill>
                  <a:latin typeface="Calibri Light" panose="020F0302020204030204" pitchFamily="34" charset="0"/>
                  <a:cs typeface="Calibri Light" panose="020F0302020204030204" pitchFamily="34" charset="0"/>
                </a:rPr>
                <a:t>State Agency</a:t>
              </a:r>
            </a:p>
          </p:txBody>
        </p:sp>
        <p:sp>
          <p:nvSpPr>
            <p:cNvPr id="137" name="Rounded Rectangle 8">
              <a:extLst>
                <a:ext uri="{FF2B5EF4-FFF2-40B4-BE49-F238E27FC236}">
                  <a16:creationId xmlns:a16="http://schemas.microsoft.com/office/drawing/2014/main" id="{7CF989BA-8F6D-4F27-8D4E-C5B8B4953F33}"/>
                </a:ext>
              </a:extLst>
            </p:cNvPr>
            <p:cNvSpPr/>
            <p:nvPr/>
          </p:nvSpPr>
          <p:spPr>
            <a:xfrm>
              <a:off x="4010323" y="197030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State Agency</a:t>
              </a:r>
            </a:p>
          </p:txBody>
        </p:sp>
        <p:sp>
          <p:nvSpPr>
            <p:cNvPr id="138" name="Rounded Rectangle 9">
              <a:extLst>
                <a:ext uri="{FF2B5EF4-FFF2-40B4-BE49-F238E27FC236}">
                  <a16:creationId xmlns:a16="http://schemas.microsoft.com/office/drawing/2014/main" id="{62D8DA02-5829-4998-BFB6-30CDEC97D86D}"/>
                </a:ext>
              </a:extLst>
            </p:cNvPr>
            <p:cNvSpPr/>
            <p:nvPr/>
          </p:nvSpPr>
          <p:spPr>
            <a:xfrm>
              <a:off x="5425605" y="197030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State Agency</a:t>
              </a:r>
            </a:p>
          </p:txBody>
        </p:sp>
        <p:sp>
          <p:nvSpPr>
            <p:cNvPr id="139" name="Rounded Rectangle 10">
              <a:extLst>
                <a:ext uri="{FF2B5EF4-FFF2-40B4-BE49-F238E27FC236}">
                  <a16:creationId xmlns:a16="http://schemas.microsoft.com/office/drawing/2014/main" id="{44ECD087-104A-4E4E-AA38-E73E0107504A}"/>
                </a:ext>
              </a:extLst>
            </p:cNvPr>
            <p:cNvSpPr/>
            <p:nvPr/>
          </p:nvSpPr>
          <p:spPr>
            <a:xfrm>
              <a:off x="6840886" y="197030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Local Government</a:t>
              </a:r>
            </a:p>
          </p:txBody>
        </p:sp>
        <p:sp>
          <p:nvSpPr>
            <p:cNvPr id="140" name="Rounded Rectangle 11">
              <a:extLst>
                <a:ext uri="{FF2B5EF4-FFF2-40B4-BE49-F238E27FC236}">
                  <a16:creationId xmlns:a16="http://schemas.microsoft.com/office/drawing/2014/main" id="{8CED95AB-6077-4DB6-AD88-C17261FFFE29}"/>
                </a:ext>
              </a:extLst>
            </p:cNvPr>
            <p:cNvSpPr/>
            <p:nvPr/>
          </p:nvSpPr>
          <p:spPr>
            <a:xfrm>
              <a:off x="8256168" y="197030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Higher Education</a:t>
              </a:r>
            </a:p>
          </p:txBody>
        </p:sp>
        <p:sp>
          <p:nvSpPr>
            <p:cNvPr id="141" name="Rounded Rectangle 12">
              <a:extLst>
                <a:ext uri="{FF2B5EF4-FFF2-40B4-BE49-F238E27FC236}">
                  <a16:creationId xmlns:a16="http://schemas.microsoft.com/office/drawing/2014/main" id="{0FA024D5-85E5-47FC-81D4-61FA0EEF6F40}"/>
                </a:ext>
              </a:extLst>
            </p:cNvPr>
            <p:cNvSpPr/>
            <p:nvPr/>
          </p:nvSpPr>
          <p:spPr>
            <a:xfrm>
              <a:off x="2881766" y="2863110"/>
              <a:ext cx="6216544"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625" b="1" kern="0" dirty="0">
                  <a:solidFill>
                    <a:prstClr val="white"/>
                  </a:solidFill>
                  <a:latin typeface="Calibri Light" panose="020F0302020204030204" pitchFamily="34" charset="0"/>
                  <a:cs typeface="Calibri Light" panose="020F0302020204030204" pitchFamily="34" charset="0"/>
                </a:rPr>
                <a:t>Retained IT Organization</a:t>
              </a:r>
            </a:p>
          </p:txBody>
        </p:sp>
        <p:sp>
          <p:nvSpPr>
            <p:cNvPr id="142" name="Rounded Rectangle 13">
              <a:extLst>
                <a:ext uri="{FF2B5EF4-FFF2-40B4-BE49-F238E27FC236}">
                  <a16:creationId xmlns:a16="http://schemas.microsoft.com/office/drawing/2014/main" id="{19B25AB7-669B-4D40-890D-22081E39F720}"/>
                </a:ext>
              </a:extLst>
            </p:cNvPr>
            <p:cNvSpPr/>
            <p:nvPr/>
          </p:nvSpPr>
          <p:spPr>
            <a:xfrm>
              <a:off x="2447705" y="2939085"/>
              <a:ext cx="7305895" cy="1464997"/>
            </a:xfrm>
            <a:prstGeom prst="roundRect">
              <a:avLst>
                <a:gd name="adj" fmla="val 11847"/>
              </a:avLst>
            </a:prstGeom>
            <a:solidFill>
              <a:srgbClr val="70AD47"/>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143" name="Rounded Rectangle 14">
              <a:extLst>
                <a:ext uri="{FF2B5EF4-FFF2-40B4-BE49-F238E27FC236}">
                  <a16:creationId xmlns:a16="http://schemas.microsoft.com/office/drawing/2014/main" id="{939C90F6-8F00-42DA-987A-69EA16FB76D5}"/>
                </a:ext>
              </a:extLst>
            </p:cNvPr>
            <p:cNvSpPr/>
            <p:nvPr/>
          </p:nvSpPr>
          <p:spPr>
            <a:xfrm>
              <a:off x="2992382" y="2970468"/>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b="1" kern="0" dirty="0">
                  <a:solidFill>
                    <a:prstClr val="white"/>
                  </a:solidFill>
                  <a:latin typeface="Calibri Light" panose="020F0302020204030204" pitchFamily="34" charset="0"/>
                  <a:cs typeface="Calibri Light" panose="020F0302020204030204" pitchFamily="34" charset="0"/>
                </a:rPr>
                <a:t>Multi-sourcing Services Integrator (MSI) -  Capgemini</a:t>
              </a:r>
            </a:p>
          </p:txBody>
        </p:sp>
        <p:sp>
          <p:nvSpPr>
            <p:cNvPr id="144" name="Rounded Rectangle 15">
              <a:extLst>
                <a:ext uri="{FF2B5EF4-FFF2-40B4-BE49-F238E27FC236}">
                  <a16:creationId xmlns:a16="http://schemas.microsoft.com/office/drawing/2014/main" id="{8EBAF94F-6146-48DD-B182-F4857E6DABBF}"/>
                </a:ext>
              </a:extLst>
            </p:cNvPr>
            <p:cNvSpPr/>
            <p:nvPr/>
          </p:nvSpPr>
          <p:spPr>
            <a:xfrm>
              <a:off x="2595042" y="3360204"/>
              <a:ext cx="2148814"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210" kern="0" dirty="0">
                  <a:solidFill>
                    <a:prstClr val="white"/>
                  </a:solidFill>
                  <a:latin typeface="Calibri Light" panose="020F0302020204030204" pitchFamily="34" charset="0"/>
                  <a:cs typeface="Calibri Light" panose="020F0302020204030204" pitchFamily="34" charset="0"/>
                </a:rPr>
                <a:t>Marketplace</a:t>
              </a:r>
            </a:p>
          </p:txBody>
        </p:sp>
        <p:sp>
          <p:nvSpPr>
            <p:cNvPr id="145" name="Rounded Rectangle 16">
              <a:extLst>
                <a:ext uri="{FF2B5EF4-FFF2-40B4-BE49-F238E27FC236}">
                  <a16:creationId xmlns:a16="http://schemas.microsoft.com/office/drawing/2014/main" id="{CEF35AAE-6B0F-48C9-A183-8DDBD299ED16}"/>
                </a:ext>
              </a:extLst>
            </p:cNvPr>
            <p:cNvSpPr/>
            <p:nvPr/>
          </p:nvSpPr>
          <p:spPr>
            <a:xfrm>
              <a:off x="2595769" y="3860236"/>
              <a:ext cx="7008829"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kern="0" dirty="0">
                  <a:solidFill>
                    <a:prstClr val="white"/>
                  </a:solidFill>
                  <a:latin typeface="Calibri Light" panose="020F0302020204030204" pitchFamily="34" charset="0"/>
                  <a:cs typeface="Calibri Light" panose="020F0302020204030204" pitchFamily="34" charset="0"/>
                </a:rPr>
                <a:t>Operations Mgmt</a:t>
              </a:r>
            </a:p>
          </p:txBody>
        </p:sp>
        <p:sp>
          <p:nvSpPr>
            <p:cNvPr id="146" name="Rounded Rectangle 123">
              <a:extLst>
                <a:ext uri="{FF2B5EF4-FFF2-40B4-BE49-F238E27FC236}">
                  <a16:creationId xmlns:a16="http://schemas.microsoft.com/office/drawing/2014/main" id="{790A3AE5-D9BF-4759-8ABA-E727E4DEDC09}"/>
                </a:ext>
              </a:extLst>
            </p:cNvPr>
            <p:cNvSpPr/>
            <p:nvPr/>
          </p:nvSpPr>
          <p:spPr>
            <a:xfrm>
              <a:off x="5017854" y="3360204"/>
              <a:ext cx="2148814"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210" kern="0" dirty="0">
                  <a:solidFill>
                    <a:prstClr val="white"/>
                  </a:solidFill>
                  <a:latin typeface="Calibri Light" panose="020F0302020204030204" pitchFamily="34" charset="0"/>
                  <a:cs typeface="Calibri Light" panose="020F0302020204030204" pitchFamily="34" charset="0"/>
                </a:rPr>
                <a:t>Service Mgmt</a:t>
              </a:r>
            </a:p>
          </p:txBody>
        </p:sp>
        <p:grpSp>
          <p:nvGrpSpPr>
            <p:cNvPr id="147" name="Group 146">
              <a:extLst>
                <a:ext uri="{FF2B5EF4-FFF2-40B4-BE49-F238E27FC236}">
                  <a16:creationId xmlns:a16="http://schemas.microsoft.com/office/drawing/2014/main" id="{9818F6B4-1DA8-470E-B17A-1C000C3B3496}"/>
                </a:ext>
              </a:extLst>
            </p:cNvPr>
            <p:cNvGrpSpPr/>
            <p:nvPr/>
          </p:nvGrpSpPr>
          <p:grpSpPr>
            <a:xfrm>
              <a:off x="7440666" y="3360204"/>
              <a:ext cx="2148814" cy="402336"/>
              <a:chOff x="8962805" y="2953969"/>
              <a:chExt cx="1652090" cy="402336"/>
            </a:xfrm>
          </p:grpSpPr>
          <p:sp>
            <p:nvSpPr>
              <p:cNvPr id="172" name="Rounded Rectangle 17">
                <a:extLst>
                  <a:ext uri="{FF2B5EF4-FFF2-40B4-BE49-F238E27FC236}">
                    <a16:creationId xmlns:a16="http://schemas.microsoft.com/office/drawing/2014/main" id="{33A51992-A221-4B92-B471-98DAD5D81D67}"/>
                  </a:ext>
                </a:extLst>
              </p:cNvPr>
              <p:cNvSpPr/>
              <p:nvPr/>
            </p:nvSpPr>
            <p:spPr>
              <a:xfrm>
                <a:off x="8962805" y="2953969"/>
                <a:ext cx="1652090"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210" kern="0" dirty="0">
                    <a:solidFill>
                      <a:prstClr val="white"/>
                    </a:solidFill>
                    <a:latin typeface="Calibri Light" panose="020F0302020204030204" pitchFamily="34" charset="0"/>
                    <a:cs typeface="Calibri Light" panose="020F0302020204030204" pitchFamily="34" charset="0"/>
                  </a:rPr>
                  <a:t> </a:t>
                </a:r>
              </a:p>
            </p:txBody>
          </p:sp>
          <p:sp>
            <p:nvSpPr>
              <p:cNvPr id="173" name="Rectangle 172">
                <a:extLst>
                  <a:ext uri="{FF2B5EF4-FFF2-40B4-BE49-F238E27FC236}">
                    <a16:creationId xmlns:a16="http://schemas.microsoft.com/office/drawing/2014/main" id="{5EFA2A11-5CD8-4432-AA4D-3A9DF7372772}"/>
                  </a:ext>
                </a:extLst>
              </p:cNvPr>
              <p:cNvSpPr/>
              <p:nvPr/>
            </p:nvSpPr>
            <p:spPr>
              <a:xfrm>
                <a:off x="9297570" y="3011251"/>
                <a:ext cx="982559" cy="27853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210" dirty="0">
                    <a:solidFill>
                      <a:prstClr val="white"/>
                    </a:solidFill>
                    <a:latin typeface="Calibri Light" panose="020F0302020204030204" pitchFamily="34" charset="0"/>
                    <a:cs typeface="Calibri Light" panose="020F0302020204030204" pitchFamily="34" charset="0"/>
                  </a:rPr>
                  <a:t>IT Business Mgmt</a:t>
                </a:r>
              </a:p>
            </p:txBody>
          </p:sp>
        </p:grpSp>
        <p:sp>
          <p:nvSpPr>
            <p:cNvPr id="148" name="Rounded Rectangle 35">
              <a:extLst>
                <a:ext uri="{FF2B5EF4-FFF2-40B4-BE49-F238E27FC236}">
                  <a16:creationId xmlns:a16="http://schemas.microsoft.com/office/drawing/2014/main" id="{425D4FDB-7C4E-4495-B50D-B1820DD25EC5}"/>
                </a:ext>
              </a:extLst>
            </p:cNvPr>
            <p:cNvSpPr/>
            <p:nvPr/>
          </p:nvSpPr>
          <p:spPr>
            <a:xfrm>
              <a:off x="2992382" y="2572973"/>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b="1" kern="0" dirty="0">
                  <a:solidFill>
                    <a:prstClr val="black"/>
                  </a:solidFill>
                  <a:latin typeface="Calibri Light" panose="020F0302020204030204" pitchFamily="34" charset="0"/>
                  <a:cs typeface="Calibri Light" panose="020F0302020204030204" pitchFamily="34" charset="0"/>
                </a:rPr>
                <a:t>DIR Sourcing Management &amp; Governance</a:t>
              </a:r>
            </a:p>
          </p:txBody>
        </p:sp>
        <p:sp>
          <p:nvSpPr>
            <p:cNvPr id="149" name="Rounded Rectangle 35">
              <a:extLst>
                <a:ext uri="{FF2B5EF4-FFF2-40B4-BE49-F238E27FC236}">
                  <a16:creationId xmlns:a16="http://schemas.microsoft.com/office/drawing/2014/main" id="{558D0A93-ECBD-4537-84DC-6BFEA4FBDFF8}"/>
                </a:ext>
              </a:extLst>
            </p:cNvPr>
            <p:cNvSpPr/>
            <p:nvPr/>
          </p:nvSpPr>
          <p:spPr>
            <a:xfrm>
              <a:off x="2983076" y="1598829"/>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b="1" kern="0" dirty="0">
                  <a:solidFill>
                    <a:prstClr val="black"/>
                  </a:solidFill>
                  <a:latin typeface="Calibri Light" panose="020F0302020204030204" pitchFamily="34" charset="0"/>
                  <a:cs typeface="Calibri Light" panose="020F0302020204030204" pitchFamily="34" charset="0"/>
                </a:rPr>
                <a:t>Customers</a:t>
              </a:r>
            </a:p>
          </p:txBody>
        </p:sp>
        <p:sp>
          <p:nvSpPr>
            <p:cNvPr id="150" name="Rounded Rectangle 36">
              <a:extLst>
                <a:ext uri="{FF2B5EF4-FFF2-40B4-BE49-F238E27FC236}">
                  <a16:creationId xmlns:a16="http://schemas.microsoft.com/office/drawing/2014/main" id="{79709AA5-376A-4114-A8A7-89195D6D6327}"/>
                </a:ext>
              </a:extLst>
            </p:cNvPr>
            <p:cNvSpPr/>
            <p:nvPr/>
          </p:nvSpPr>
          <p:spPr>
            <a:xfrm>
              <a:off x="2438400" y="4440526"/>
              <a:ext cx="7305895" cy="2295554"/>
            </a:xfrm>
            <a:prstGeom prst="roundRect">
              <a:avLst/>
            </a:prstGeom>
            <a:solidFill>
              <a:schemeClr val="bg1">
                <a:lumMod val="50000"/>
              </a:scheme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151" name="TextBox 72">
              <a:extLst>
                <a:ext uri="{FF2B5EF4-FFF2-40B4-BE49-F238E27FC236}">
                  <a16:creationId xmlns:a16="http://schemas.microsoft.com/office/drawing/2014/main" id="{5A801015-047D-468A-A897-919297B69E37}"/>
                </a:ext>
              </a:extLst>
            </p:cNvPr>
            <p:cNvSpPr txBox="1"/>
            <p:nvPr/>
          </p:nvSpPr>
          <p:spPr>
            <a:xfrm>
              <a:off x="3494788" y="6361471"/>
              <a:ext cx="5254796" cy="2954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320" b="1" kern="0" dirty="0">
                  <a:solidFill>
                    <a:prstClr val="white"/>
                  </a:solidFill>
                  <a:latin typeface="Calibri Light" panose="020F0302020204030204" pitchFamily="34" charset="0"/>
                  <a:cs typeface="Calibri Light" panose="020F0302020204030204" pitchFamily="34" charset="0"/>
                </a:rPr>
                <a:t>DIR Shared Technology Services</a:t>
              </a:r>
            </a:p>
          </p:txBody>
        </p:sp>
        <p:sp>
          <p:nvSpPr>
            <p:cNvPr id="152" name="Rounded Rectangle 18">
              <a:extLst>
                <a:ext uri="{FF2B5EF4-FFF2-40B4-BE49-F238E27FC236}">
                  <a16:creationId xmlns:a16="http://schemas.microsoft.com/office/drawing/2014/main" id="{7F6D9782-11BD-4640-9A2C-FDFC24F39B7C}"/>
                </a:ext>
              </a:extLst>
            </p:cNvPr>
            <p:cNvSpPr/>
            <p:nvPr/>
          </p:nvSpPr>
          <p:spPr>
            <a:xfrm>
              <a:off x="2608795" y="4519571"/>
              <a:ext cx="1360523" cy="1807422"/>
            </a:xfrm>
            <a:prstGeom prst="roundRect">
              <a:avLst/>
            </a:prstGeom>
            <a:solidFill>
              <a:schemeClr val="bg1"/>
            </a:solidFill>
            <a:ln w="12700" cap="flat" cmpd="sng" algn="ctr">
              <a:solidFill>
                <a:schemeClr val="tx1">
                  <a:lumMod val="65000"/>
                  <a:lumOff val="35000"/>
                </a:scheme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cxnSp>
          <p:nvCxnSpPr>
            <p:cNvPr id="153" name="Straight Arrow Connector 152">
              <a:extLst>
                <a:ext uri="{FF2B5EF4-FFF2-40B4-BE49-F238E27FC236}">
                  <a16:creationId xmlns:a16="http://schemas.microsoft.com/office/drawing/2014/main" id="{C262DBF0-25AF-4D14-B234-25AA059AB1CD}"/>
                </a:ext>
              </a:extLst>
            </p:cNvPr>
            <p:cNvCxnSpPr/>
            <p:nvPr/>
          </p:nvCxnSpPr>
          <p:spPr>
            <a:xfrm flipH="1">
              <a:off x="3288908" y="420448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154" name="Rounded Rectangle 19">
              <a:extLst>
                <a:ext uri="{FF2B5EF4-FFF2-40B4-BE49-F238E27FC236}">
                  <a16:creationId xmlns:a16="http://schemas.microsoft.com/office/drawing/2014/main" id="{ABD35736-EE8B-4255-839F-B45BFE8A22CA}"/>
                </a:ext>
              </a:extLst>
            </p:cNvPr>
            <p:cNvSpPr/>
            <p:nvPr/>
          </p:nvSpPr>
          <p:spPr>
            <a:xfrm>
              <a:off x="2608691" y="4865674"/>
              <a:ext cx="1358428" cy="1276740"/>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200" b="1" kern="0" dirty="0">
                  <a:solidFill>
                    <a:prstClr val="black"/>
                  </a:solidFill>
                  <a:latin typeface="Calibri Light" panose="020F0302020204030204" pitchFamily="34" charset="0"/>
                  <a:cs typeface="Calibri Light" panose="020F0302020204030204" pitchFamily="34" charset="0"/>
                </a:rPr>
                <a:t>Atos</a:t>
              </a:r>
              <a:endParaRPr lang="en-US" sz="1420" b="1" kern="0" dirty="0">
                <a:solidFill>
                  <a:prstClr val="black"/>
                </a:solidFill>
                <a:latin typeface="Calibri Light" panose="020F0302020204030204" pitchFamily="34" charset="0"/>
                <a:cs typeface="Calibri Light" panose="020F0302020204030204" pitchFamily="34" charset="0"/>
              </a:endParaRP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Server</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Mainframe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Network</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Data Center</a:t>
              </a:r>
            </a:p>
            <a:p>
              <a:pPr defTabSz="502920">
                <a:defRPr/>
              </a:pPr>
              <a:r>
                <a:rPr lang="en-US" sz="1200" b="1" kern="0" dirty="0">
                  <a:solidFill>
                    <a:prstClr val="black"/>
                  </a:solidFill>
                  <a:latin typeface="Calibri Light" panose="020F0302020204030204" pitchFamily="34" charset="0"/>
                  <a:cs typeface="Calibri Light" panose="020F0302020204030204" pitchFamily="34" charset="0"/>
                </a:rPr>
                <a:t>Xerox</a:t>
              </a:r>
              <a:endParaRPr lang="en-US" sz="1400" b="1" kern="0" dirty="0">
                <a:solidFill>
                  <a:prstClr val="black"/>
                </a:solidFill>
                <a:latin typeface="Calibri Light" panose="020F0302020204030204" pitchFamily="34" charset="0"/>
                <a:cs typeface="Calibri Light" panose="020F0302020204030204" pitchFamily="34" charset="0"/>
              </a:endParaRP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Print Mail</a:t>
              </a:r>
            </a:p>
          </p:txBody>
        </p:sp>
        <p:sp>
          <p:nvSpPr>
            <p:cNvPr id="155" name="Rounded Rectangle 21">
              <a:extLst>
                <a:ext uri="{FF2B5EF4-FFF2-40B4-BE49-F238E27FC236}">
                  <a16:creationId xmlns:a16="http://schemas.microsoft.com/office/drawing/2014/main" id="{82822D00-CCC6-4218-8AFA-C2E5E9BA7A2E}"/>
                </a:ext>
              </a:extLst>
            </p:cNvPr>
            <p:cNvSpPr/>
            <p:nvPr/>
          </p:nvSpPr>
          <p:spPr>
            <a:xfrm>
              <a:off x="4012119" y="4519571"/>
              <a:ext cx="1360523" cy="1807422"/>
            </a:xfrm>
            <a:prstGeom prst="roundRect">
              <a:avLst/>
            </a:prstGeom>
            <a:solidFill>
              <a:schemeClr val="bg1"/>
            </a:solidFill>
            <a:ln w="12700" cap="flat" cmpd="sng" algn="ctr">
              <a:solidFill>
                <a:schemeClr val="tx1">
                  <a:lumMod val="65000"/>
                  <a:lumOff val="35000"/>
                </a:scheme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156" name="Rounded Rectangle 22">
              <a:extLst>
                <a:ext uri="{FF2B5EF4-FFF2-40B4-BE49-F238E27FC236}">
                  <a16:creationId xmlns:a16="http://schemas.microsoft.com/office/drawing/2014/main" id="{AAD91352-080D-4AE0-846B-98C283522E1B}"/>
                </a:ext>
              </a:extLst>
            </p:cNvPr>
            <p:cNvSpPr/>
            <p:nvPr/>
          </p:nvSpPr>
          <p:spPr>
            <a:xfrm>
              <a:off x="4095142" y="4627442"/>
              <a:ext cx="1194479"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Texas.gov</a:t>
              </a:r>
            </a:p>
          </p:txBody>
        </p:sp>
        <p:cxnSp>
          <p:nvCxnSpPr>
            <p:cNvPr id="157" name="Straight Arrow Connector 156">
              <a:extLst>
                <a:ext uri="{FF2B5EF4-FFF2-40B4-BE49-F238E27FC236}">
                  <a16:creationId xmlns:a16="http://schemas.microsoft.com/office/drawing/2014/main" id="{6039E91E-E506-4343-9DF4-2447395C9E45}"/>
                </a:ext>
              </a:extLst>
            </p:cNvPr>
            <p:cNvCxnSpPr/>
            <p:nvPr/>
          </p:nvCxnSpPr>
          <p:spPr>
            <a:xfrm flipH="1">
              <a:off x="4692232" y="420448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158" name="Rounded Rectangle 19">
              <a:extLst>
                <a:ext uri="{FF2B5EF4-FFF2-40B4-BE49-F238E27FC236}">
                  <a16:creationId xmlns:a16="http://schemas.microsoft.com/office/drawing/2014/main" id="{96C314E8-B4FC-4665-9ADB-18018EA77E81}"/>
                </a:ext>
              </a:extLst>
            </p:cNvPr>
            <p:cNvSpPr/>
            <p:nvPr/>
          </p:nvSpPr>
          <p:spPr>
            <a:xfrm>
              <a:off x="4031415" y="4946748"/>
              <a:ext cx="1356925" cy="1219269"/>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Deloitte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Texas.gov Services</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NIC</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Payment Services</a:t>
              </a:r>
            </a:p>
          </p:txBody>
        </p:sp>
        <p:sp>
          <p:nvSpPr>
            <p:cNvPr id="159" name="Rounded Rectangle 24">
              <a:extLst>
                <a:ext uri="{FF2B5EF4-FFF2-40B4-BE49-F238E27FC236}">
                  <a16:creationId xmlns:a16="http://schemas.microsoft.com/office/drawing/2014/main" id="{37341C0B-6F7D-4C89-B93F-9D80F113CE15}"/>
                </a:ext>
              </a:extLst>
            </p:cNvPr>
            <p:cNvSpPr/>
            <p:nvPr/>
          </p:nvSpPr>
          <p:spPr>
            <a:xfrm>
              <a:off x="5415444" y="4519571"/>
              <a:ext cx="1360523" cy="1807422"/>
            </a:xfrm>
            <a:prstGeom prst="roundRect">
              <a:avLst/>
            </a:prstGeom>
            <a:solidFill>
              <a:schemeClr val="bg1"/>
            </a:solidFill>
            <a:ln w="12700" cap="flat" cmpd="sng" algn="ctr">
              <a:solidFill>
                <a:schemeClr val="tx1">
                  <a:lumMod val="65000"/>
                  <a:lumOff val="35000"/>
                </a:scheme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160" name="Rounded Rectangle 25">
              <a:extLst>
                <a:ext uri="{FF2B5EF4-FFF2-40B4-BE49-F238E27FC236}">
                  <a16:creationId xmlns:a16="http://schemas.microsoft.com/office/drawing/2014/main" id="{E670ECF8-43FF-4C8E-8D53-C84B575CBC98}"/>
                </a:ext>
              </a:extLst>
            </p:cNvPr>
            <p:cNvSpPr/>
            <p:nvPr/>
          </p:nvSpPr>
          <p:spPr>
            <a:xfrm>
              <a:off x="5551496" y="4627442"/>
              <a:ext cx="1088418"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MAS</a:t>
              </a:r>
            </a:p>
          </p:txBody>
        </p:sp>
        <p:cxnSp>
          <p:nvCxnSpPr>
            <p:cNvPr id="161" name="Straight Arrow Connector 160">
              <a:extLst>
                <a:ext uri="{FF2B5EF4-FFF2-40B4-BE49-F238E27FC236}">
                  <a16:creationId xmlns:a16="http://schemas.microsoft.com/office/drawing/2014/main" id="{51010A0A-BDB4-40DD-B459-11CBE4C747DA}"/>
                </a:ext>
              </a:extLst>
            </p:cNvPr>
            <p:cNvCxnSpPr/>
            <p:nvPr/>
          </p:nvCxnSpPr>
          <p:spPr>
            <a:xfrm flipH="1">
              <a:off x="6095557" y="420448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162" name="Rounded Rectangle 19">
              <a:extLst>
                <a:ext uri="{FF2B5EF4-FFF2-40B4-BE49-F238E27FC236}">
                  <a16:creationId xmlns:a16="http://schemas.microsoft.com/office/drawing/2014/main" id="{7640EEE1-5B6F-4BAA-93E9-10BA809266CE}"/>
                </a:ext>
              </a:extLst>
            </p:cNvPr>
            <p:cNvSpPr/>
            <p:nvPr/>
          </p:nvSpPr>
          <p:spPr>
            <a:xfrm>
              <a:off x="5425605" y="4865674"/>
              <a:ext cx="1393162" cy="1080608"/>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Enterprise Services</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Application Development </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Applications Maintenance</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Allied</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Application Rate Card</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163" name="Rounded Rectangle 27">
              <a:extLst>
                <a:ext uri="{FF2B5EF4-FFF2-40B4-BE49-F238E27FC236}">
                  <a16:creationId xmlns:a16="http://schemas.microsoft.com/office/drawing/2014/main" id="{64B3B1F1-3DA1-4144-88B7-47259D9BC4D1}"/>
                </a:ext>
              </a:extLst>
            </p:cNvPr>
            <p:cNvSpPr/>
            <p:nvPr/>
          </p:nvSpPr>
          <p:spPr>
            <a:xfrm>
              <a:off x="6818769" y="4519571"/>
              <a:ext cx="1360523" cy="1807422"/>
            </a:xfrm>
            <a:prstGeom prst="roundRect">
              <a:avLst/>
            </a:prstGeom>
            <a:solidFill>
              <a:schemeClr val="bg1"/>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164" name="Rounded Rectangle 28">
              <a:extLst>
                <a:ext uri="{FF2B5EF4-FFF2-40B4-BE49-F238E27FC236}">
                  <a16:creationId xmlns:a16="http://schemas.microsoft.com/office/drawing/2014/main" id="{A9BC5D6C-5F93-4504-AA30-0942D7617867}"/>
                </a:ext>
              </a:extLst>
            </p:cNvPr>
            <p:cNvSpPr/>
            <p:nvPr/>
          </p:nvSpPr>
          <p:spPr>
            <a:xfrm>
              <a:off x="6954819" y="4612860"/>
              <a:ext cx="1088423"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MSS</a:t>
              </a:r>
            </a:p>
          </p:txBody>
        </p:sp>
        <p:cxnSp>
          <p:nvCxnSpPr>
            <p:cNvPr id="165" name="Straight Arrow Connector 164">
              <a:extLst>
                <a:ext uri="{FF2B5EF4-FFF2-40B4-BE49-F238E27FC236}">
                  <a16:creationId xmlns:a16="http://schemas.microsoft.com/office/drawing/2014/main" id="{13C50533-66BC-4308-976A-4B970B1CBAA3}"/>
                </a:ext>
              </a:extLst>
            </p:cNvPr>
            <p:cNvCxnSpPr/>
            <p:nvPr/>
          </p:nvCxnSpPr>
          <p:spPr>
            <a:xfrm flipH="1">
              <a:off x="7567871" y="4171965"/>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166" name="Rounded Rectangle 19">
              <a:extLst>
                <a:ext uri="{FF2B5EF4-FFF2-40B4-BE49-F238E27FC236}">
                  <a16:creationId xmlns:a16="http://schemas.microsoft.com/office/drawing/2014/main" id="{6B7A10AF-2DC1-4946-A4FC-46F9F77A4ABE}"/>
                </a:ext>
              </a:extLst>
            </p:cNvPr>
            <p:cNvSpPr/>
            <p:nvPr/>
          </p:nvSpPr>
          <p:spPr>
            <a:xfrm>
              <a:off x="6807363" y="4865674"/>
              <a:ext cx="1366833" cy="1320976"/>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AT&amp;T</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Device Management</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Incident Response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Risk &amp; Compliance</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168" name="Rounded Rectangle 31">
              <a:extLst>
                <a:ext uri="{FF2B5EF4-FFF2-40B4-BE49-F238E27FC236}">
                  <a16:creationId xmlns:a16="http://schemas.microsoft.com/office/drawing/2014/main" id="{59C96CDD-AE7B-4E0C-9516-0B7100B51D48}"/>
                </a:ext>
              </a:extLst>
            </p:cNvPr>
            <p:cNvSpPr/>
            <p:nvPr/>
          </p:nvSpPr>
          <p:spPr>
            <a:xfrm>
              <a:off x="8358143" y="4627442"/>
              <a:ext cx="1088421"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Future</a:t>
              </a:r>
            </a:p>
          </p:txBody>
        </p:sp>
        <p:sp>
          <p:nvSpPr>
            <p:cNvPr id="170" name="Rounded Rectangle 19">
              <a:extLst>
                <a:ext uri="{FF2B5EF4-FFF2-40B4-BE49-F238E27FC236}">
                  <a16:creationId xmlns:a16="http://schemas.microsoft.com/office/drawing/2014/main" id="{A5EE4B1C-29D2-4585-8207-B866CBD35ECC}"/>
                </a:ext>
              </a:extLst>
            </p:cNvPr>
            <p:cNvSpPr/>
            <p:nvPr/>
          </p:nvSpPr>
          <p:spPr>
            <a:xfrm>
              <a:off x="8236939" y="4967430"/>
              <a:ext cx="1372184" cy="464234"/>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New SCP</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New Service</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171" name="Rounded Rectangle 22">
              <a:extLst>
                <a:ext uri="{FF2B5EF4-FFF2-40B4-BE49-F238E27FC236}">
                  <a16:creationId xmlns:a16="http://schemas.microsoft.com/office/drawing/2014/main" id="{C3973F9D-B257-4D81-8007-A4B3F511C9E4}"/>
                </a:ext>
              </a:extLst>
            </p:cNvPr>
            <p:cNvSpPr/>
            <p:nvPr/>
          </p:nvSpPr>
          <p:spPr>
            <a:xfrm>
              <a:off x="2603299" y="4627442"/>
              <a:ext cx="1355790"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DCS</a:t>
              </a:r>
            </a:p>
          </p:txBody>
        </p:sp>
      </p:grpSp>
      <p:sp>
        <p:nvSpPr>
          <p:cNvPr id="174" name="Callout: Line 173">
            <a:extLst>
              <a:ext uri="{FF2B5EF4-FFF2-40B4-BE49-F238E27FC236}">
                <a16:creationId xmlns:a16="http://schemas.microsoft.com/office/drawing/2014/main" id="{E869CB2C-10DA-4D53-BA83-999566A1780C}"/>
              </a:ext>
            </a:extLst>
          </p:cNvPr>
          <p:cNvSpPr/>
          <p:nvPr/>
        </p:nvSpPr>
        <p:spPr>
          <a:xfrm>
            <a:off x="9892451" y="1704514"/>
            <a:ext cx="2186440" cy="2057400"/>
          </a:xfrm>
          <a:prstGeom prst="borderCallout1">
            <a:avLst>
              <a:gd name="adj1" fmla="val 78191"/>
              <a:gd name="adj2" fmla="val -123550"/>
              <a:gd name="adj3" fmla="val 729"/>
              <a:gd name="adj4" fmla="val -1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Verdana" panose="020B0604030504040204" pitchFamily="34" charset="0"/>
                <a:ea typeface="Verdana" panose="020B0604030504040204" pitchFamily="34" charset="0"/>
                <a:cs typeface="Verdana" panose="020B0604030504040204" pitchFamily="34" charset="0"/>
              </a:rPr>
              <a:t>Comprehensive ITIL-based management of services provided by Shared Service Providers.</a:t>
            </a:r>
          </a:p>
        </p:txBody>
      </p:sp>
      <p:sp>
        <p:nvSpPr>
          <p:cNvPr id="175" name="Callout: Line 174">
            <a:extLst>
              <a:ext uri="{FF2B5EF4-FFF2-40B4-BE49-F238E27FC236}">
                <a16:creationId xmlns:a16="http://schemas.microsoft.com/office/drawing/2014/main" id="{64E7B156-3C76-4610-A9F7-19F0F114E1C8}"/>
              </a:ext>
            </a:extLst>
          </p:cNvPr>
          <p:cNvSpPr/>
          <p:nvPr/>
        </p:nvSpPr>
        <p:spPr>
          <a:xfrm>
            <a:off x="9947470" y="4025318"/>
            <a:ext cx="2131421" cy="2057400"/>
          </a:xfrm>
          <a:prstGeom prst="borderCallout1">
            <a:avLst>
              <a:gd name="adj1" fmla="val -31806"/>
              <a:gd name="adj2" fmla="val -14926"/>
              <a:gd name="adj3" fmla="val 729"/>
              <a:gd name="adj4" fmla="val 3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Verdana" panose="020B0604030504040204" pitchFamily="34" charset="0"/>
                <a:ea typeface="Verdana" panose="020B0604030504040204" pitchFamily="34" charset="0"/>
                <a:cs typeface="Verdana" panose="020B0604030504040204" pitchFamily="34" charset="0"/>
              </a:rPr>
              <a:t>Visibility, measurement, analytics, governance, strategy – managing the services that are provided to Customers as a business.</a:t>
            </a:r>
          </a:p>
        </p:txBody>
      </p:sp>
      <p:sp>
        <p:nvSpPr>
          <p:cNvPr id="176" name="Callout: Line 175">
            <a:extLst>
              <a:ext uri="{FF2B5EF4-FFF2-40B4-BE49-F238E27FC236}">
                <a16:creationId xmlns:a16="http://schemas.microsoft.com/office/drawing/2014/main" id="{C7100586-6C7B-4B1F-BD14-6BF442899752}"/>
              </a:ext>
            </a:extLst>
          </p:cNvPr>
          <p:cNvSpPr/>
          <p:nvPr/>
        </p:nvSpPr>
        <p:spPr>
          <a:xfrm>
            <a:off x="101941" y="1733046"/>
            <a:ext cx="2185416" cy="2057400"/>
          </a:xfrm>
          <a:prstGeom prst="borderCallout1">
            <a:avLst>
              <a:gd name="adj1" fmla="val 75129"/>
              <a:gd name="adj2" fmla="val 113880"/>
              <a:gd name="adj3" fmla="val 729"/>
              <a:gd name="adj4" fmla="val 1000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Verdana" panose="020B0604030504040204" pitchFamily="34" charset="0"/>
                <a:ea typeface="Verdana" panose="020B0604030504040204" pitchFamily="34" charset="0"/>
                <a:cs typeface="Verdana" panose="020B0604030504040204" pitchFamily="34" charset="0"/>
              </a:rPr>
              <a:t>Allows current and prospective customers to learn about and order DIR Shared Services.</a:t>
            </a:r>
          </a:p>
        </p:txBody>
      </p:sp>
      <p:sp>
        <p:nvSpPr>
          <p:cNvPr id="177" name="Callout: Line 176">
            <a:extLst>
              <a:ext uri="{FF2B5EF4-FFF2-40B4-BE49-F238E27FC236}">
                <a16:creationId xmlns:a16="http://schemas.microsoft.com/office/drawing/2014/main" id="{4CDD32C9-DBB7-4EC3-8DBB-5258D1726A80}"/>
              </a:ext>
            </a:extLst>
          </p:cNvPr>
          <p:cNvSpPr/>
          <p:nvPr/>
        </p:nvSpPr>
        <p:spPr>
          <a:xfrm>
            <a:off x="95635" y="4025318"/>
            <a:ext cx="2185416" cy="2057400"/>
          </a:xfrm>
          <a:prstGeom prst="borderCallout1">
            <a:avLst>
              <a:gd name="adj1" fmla="val -10624"/>
              <a:gd name="adj2" fmla="val 115261"/>
              <a:gd name="adj3" fmla="val 729"/>
              <a:gd name="adj4" fmla="val 1000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Verdana" panose="020B0604030504040204" pitchFamily="34" charset="0"/>
                <a:ea typeface="Verdana" panose="020B0604030504040204" pitchFamily="34" charset="0"/>
                <a:cs typeface="Verdana" panose="020B0604030504040204" pitchFamily="34" charset="0"/>
              </a:rPr>
              <a:t>Knits together operational services of service providers, allowing them to work together efficiently and effectively.</a:t>
            </a:r>
          </a:p>
        </p:txBody>
      </p:sp>
      <p:sp>
        <p:nvSpPr>
          <p:cNvPr id="49" name="Rounded Rectangle 27" descr="tab on peg">
            <a:extLst>
              <a:ext uri="{FF2B5EF4-FFF2-40B4-BE49-F238E27FC236}">
                <a16:creationId xmlns:a16="http://schemas.microsoft.com/office/drawing/2014/main" id="{EA749FA3-DE15-4D57-B88D-EBD72BA553DE}"/>
              </a:ext>
            </a:extLst>
          </p:cNvPr>
          <p:cNvSpPr/>
          <p:nvPr/>
        </p:nvSpPr>
        <p:spPr>
          <a:xfrm>
            <a:off x="8257930" y="4299343"/>
            <a:ext cx="1360523" cy="1807422"/>
          </a:xfrm>
          <a:prstGeom prst="roundRect">
            <a:avLst/>
          </a:prstGeom>
          <a:solidFill>
            <a:schemeClr val="bg1"/>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cxnSp>
        <p:nvCxnSpPr>
          <p:cNvPr id="89" name="Straight Arrow Connector 88" descr="arrow">
            <a:extLst>
              <a:ext uri="{FF2B5EF4-FFF2-40B4-BE49-F238E27FC236}">
                <a16:creationId xmlns:a16="http://schemas.microsoft.com/office/drawing/2014/main" id="{AF2F4B77-01DB-4CBE-9E4D-9B9E710F4700}"/>
              </a:ext>
            </a:extLst>
          </p:cNvPr>
          <p:cNvCxnSpPr/>
          <p:nvPr/>
        </p:nvCxnSpPr>
        <p:spPr>
          <a:xfrm flipH="1">
            <a:off x="8985050" y="395190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92" name="Rounded Rectangle 28">
            <a:extLst>
              <a:ext uri="{FF2B5EF4-FFF2-40B4-BE49-F238E27FC236}">
                <a16:creationId xmlns:a16="http://schemas.microsoft.com/office/drawing/2014/main" id="{08DE5011-91A0-4EB2-A514-EAE7497ABFC8}"/>
              </a:ext>
            </a:extLst>
          </p:cNvPr>
          <p:cNvSpPr/>
          <p:nvPr/>
        </p:nvSpPr>
        <p:spPr>
          <a:xfrm>
            <a:off x="8330925" y="4452838"/>
            <a:ext cx="1247308"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Open Data Portal</a:t>
            </a:r>
          </a:p>
        </p:txBody>
      </p:sp>
      <p:sp>
        <p:nvSpPr>
          <p:cNvPr id="93" name="Rounded Rectangle 19">
            <a:extLst>
              <a:ext uri="{FF2B5EF4-FFF2-40B4-BE49-F238E27FC236}">
                <a16:creationId xmlns:a16="http://schemas.microsoft.com/office/drawing/2014/main" id="{4A86342E-3FCE-498E-8DED-11C506B16490}"/>
              </a:ext>
            </a:extLst>
          </p:cNvPr>
          <p:cNvSpPr/>
          <p:nvPr/>
        </p:nvSpPr>
        <p:spPr>
          <a:xfrm>
            <a:off x="8351422" y="4794515"/>
            <a:ext cx="1366833" cy="1320976"/>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Socrata</a:t>
            </a:r>
          </a:p>
          <a:p>
            <a:pPr marL="115888" indent="-115888" defTabSz="502920">
              <a:buFont typeface="Arial" panose="020B0604020202020204" pitchFamily="34" charset="0"/>
              <a:buChar char="•"/>
              <a:defRPr/>
            </a:pPr>
            <a:r>
              <a:rPr lang="en-US" sz="1100" b="1" kern="0" dirty="0">
                <a:solidFill>
                  <a:prstClr val="black"/>
                </a:solidFill>
                <a:latin typeface="Calibri Light" panose="020F0302020204030204" pitchFamily="34" charset="0"/>
                <a:cs typeface="Calibri Light" panose="020F0302020204030204" pitchFamily="34" charset="0"/>
              </a:rPr>
              <a:t>Platform for data sets to be available to the public</a:t>
            </a:r>
          </a:p>
        </p:txBody>
      </p:sp>
    </p:spTree>
    <p:extLst>
      <p:ext uri="{BB962C8B-B14F-4D97-AF65-F5344CB8AC3E}">
        <p14:creationId xmlns:p14="http://schemas.microsoft.com/office/powerpoint/2010/main" val="1720751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descr="decorative background-grey">
            <a:extLst>
              <a:ext uri="{FF2B5EF4-FFF2-40B4-BE49-F238E27FC236}">
                <a16:creationId xmlns:a16="http://schemas.microsoft.com/office/drawing/2014/main" id="{9AACA4F9-F02E-4A53-9442-CF9F903371C9}"/>
              </a:ext>
            </a:extLst>
          </p:cNvPr>
          <p:cNvSpPr/>
          <p:nvPr/>
        </p:nvSpPr>
        <p:spPr>
          <a:xfrm>
            <a:off x="152399" y="1289635"/>
            <a:ext cx="11887201" cy="5448048"/>
          </a:xfrm>
          <a:prstGeom prst="rect">
            <a:avLst/>
          </a:prstGeom>
          <a:solidFill>
            <a:srgbClr val="EB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52399" y="-35928"/>
            <a:ext cx="10515600" cy="1325563"/>
          </a:xfrm>
        </p:spPr>
        <p:txBody>
          <a:bodyPr/>
          <a:lstStyle/>
          <a:p>
            <a:r>
              <a:rPr lang="en-US" dirty="0"/>
              <a:t>Enhancing the Customer Experience</a:t>
            </a:r>
            <a:br>
              <a:rPr lang="en-US" dirty="0"/>
            </a:br>
            <a:r>
              <a:rPr lang="en-US" sz="2800" i="1" dirty="0"/>
              <a:t>Capgemini Digital MSI Solution</a:t>
            </a:r>
            <a:endParaRPr lang="en-US" i="1" dirty="0"/>
          </a:p>
        </p:txBody>
      </p:sp>
      <p:grpSp>
        <p:nvGrpSpPr>
          <p:cNvPr id="4" name="Group 3" descr="dashboards">
            <a:extLst>
              <a:ext uri="{FF2B5EF4-FFF2-40B4-BE49-F238E27FC236}">
                <a16:creationId xmlns:a16="http://schemas.microsoft.com/office/drawing/2014/main" id="{343CCE5A-47ED-42B5-A728-C14C6FE780E0}"/>
              </a:ext>
            </a:extLst>
          </p:cNvPr>
          <p:cNvGrpSpPr/>
          <p:nvPr/>
        </p:nvGrpSpPr>
        <p:grpSpPr>
          <a:xfrm>
            <a:off x="1049938" y="2859226"/>
            <a:ext cx="4352297" cy="1015160"/>
            <a:chOff x="1744637" y="1511279"/>
            <a:chExt cx="4352297" cy="1015160"/>
          </a:xfrm>
        </p:grpSpPr>
        <p:pic>
          <p:nvPicPr>
            <p:cNvPr id="5" name="Picture 4" descr="Analytics">
              <a:extLst>
                <a:ext uri="{FF2B5EF4-FFF2-40B4-BE49-F238E27FC236}">
                  <a16:creationId xmlns:a16="http://schemas.microsoft.com/office/drawing/2014/main" id="{008F3A3C-E4D3-4273-979C-6A6058185871}"/>
                </a:ext>
              </a:extLst>
            </p:cNvPr>
            <p:cNvPicPr>
              <a:picLocks noChangeAspect="1"/>
            </p:cNvPicPr>
            <p:nvPr/>
          </p:nvPicPr>
          <p:blipFill>
            <a:blip r:embed="rId3"/>
            <a:stretch>
              <a:fillRect/>
            </a:stretch>
          </p:blipFill>
          <p:spPr>
            <a:xfrm>
              <a:off x="1744637" y="1573338"/>
              <a:ext cx="1006647" cy="953101"/>
            </a:xfrm>
            <a:prstGeom prst="rect">
              <a:avLst/>
            </a:prstGeom>
          </p:spPr>
        </p:pic>
        <p:sp>
          <p:nvSpPr>
            <p:cNvPr id="6" name="TextBox 5">
              <a:extLst>
                <a:ext uri="{FF2B5EF4-FFF2-40B4-BE49-F238E27FC236}">
                  <a16:creationId xmlns:a16="http://schemas.microsoft.com/office/drawing/2014/main" id="{0281E981-084B-40CD-BD80-2DA1D821B807}"/>
                </a:ext>
              </a:extLst>
            </p:cNvPr>
            <p:cNvSpPr txBox="1"/>
            <p:nvPr/>
          </p:nvSpPr>
          <p:spPr>
            <a:xfrm>
              <a:off x="2786586" y="1511279"/>
              <a:ext cx="3310348" cy="830997"/>
            </a:xfrm>
            <a:prstGeom prst="rect">
              <a:avLst/>
            </a:prstGeom>
            <a:noFill/>
          </p:spPr>
          <p:txBody>
            <a:bodyPr wrap="square" rtlCol="0">
              <a:spAutoFit/>
            </a:bodyPr>
            <a:lstStyle/>
            <a:p>
              <a:r>
                <a:rPr lang="en-US" sz="1600" dirty="0"/>
                <a:t>Dashboards and analytics to give Customers and participants relevant information</a:t>
              </a:r>
            </a:p>
          </p:txBody>
        </p:sp>
      </p:grpSp>
      <p:pic>
        <p:nvPicPr>
          <p:cNvPr id="7" name="Picture 6" descr="Automation">
            <a:extLst>
              <a:ext uri="{FF2B5EF4-FFF2-40B4-BE49-F238E27FC236}">
                <a16:creationId xmlns:a16="http://schemas.microsoft.com/office/drawing/2014/main" id="{331463E5-94BF-4A94-9A35-CBC992E51AF3}"/>
              </a:ext>
            </a:extLst>
          </p:cNvPr>
          <p:cNvPicPr>
            <a:picLocks noChangeAspect="1"/>
          </p:cNvPicPr>
          <p:nvPr/>
        </p:nvPicPr>
        <p:blipFill>
          <a:blip r:embed="rId4"/>
          <a:stretch>
            <a:fillRect/>
          </a:stretch>
        </p:blipFill>
        <p:spPr>
          <a:xfrm>
            <a:off x="1049937" y="4214699"/>
            <a:ext cx="1006647" cy="949734"/>
          </a:xfrm>
          <a:prstGeom prst="rect">
            <a:avLst/>
          </a:prstGeom>
        </p:spPr>
      </p:pic>
      <p:sp>
        <p:nvSpPr>
          <p:cNvPr id="8" name="TextBox 7">
            <a:extLst>
              <a:ext uri="{FF2B5EF4-FFF2-40B4-BE49-F238E27FC236}">
                <a16:creationId xmlns:a16="http://schemas.microsoft.com/office/drawing/2014/main" id="{0F6C674E-9E0F-4DEA-AFC5-DA7814D80938}"/>
              </a:ext>
            </a:extLst>
          </p:cNvPr>
          <p:cNvSpPr txBox="1"/>
          <p:nvPr/>
        </p:nvSpPr>
        <p:spPr>
          <a:xfrm>
            <a:off x="2115860" y="4139486"/>
            <a:ext cx="3489184" cy="1077218"/>
          </a:xfrm>
          <a:prstGeom prst="rect">
            <a:avLst/>
          </a:prstGeom>
          <a:noFill/>
        </p:spPr>
        <p:txBody>
          <a:bodyPr wrap="square" rtlCol="0">
            <a:spAutoFit/>
          </a:bodyPr>
          <a:lstStyle/>
          <a:p>
            <a:r>
              <a:rPr lang="en-US" sz="1600" dirty="0"/>
              <a:t>Automation and digitization of service provider process and procedures to optimize operations and promote rapid delivery of new services</a:t>
            </a:r>
          </a:p>
        </p:txBody>
      </p:sp>
      <p:grpSp>
        <p:nvGrpSpPr>
          <p:cNvPr id="3" name="Group 2" descr="Advanced Tools">
            <a:extLst>
              <a:ext uri="{FF2B5EF4-FFF2-40B4-BE49-F238E27FC236}">
                <a16:creationId xmlns:a16="http://schemas.microsoft.com/office/drawing/2014/main" id="{BD3CF900-A63C-4F95-B250-50FD65557BBE}"/>
              </a:ext>
            </a:extLst>
          </p:cNvPr>
          <p:cNvGrpSpPr/>
          <p:nvPr/>
        </p:nvGrpSpPr>
        <p:grpSpPr>
          <a:xfrm>
            <a:off x="1054941" y="1500941"/>
            <a:ext cx="4352297" cy="1077218"/>
            <a:chOff x="1744637" y="4305508"/>
            <a:chExt cx="4352297" cy="1077218"/>
          </a:xfrm>
        </p:grpSpPr>
        <p:pic>
          <p:nvPicPr>
            <p:cNvPr id="9" name="Picture 8" descr="Advanced Tools">
              <a:extLst>
                <a:ext uri="{FF2B5EF4-FFF2-40B4-BE49-F238E27FC236}">
                  <a16:creationId xmlns:a16="http://schemas.microsoft.com/office/drawing/2014/main" id="{9B2B0B0E-ECA8-4770-BC13-DED96401DEF4}"/>
                </a:ext>
              </a:extLst>
            </p:cNvPr>
            <p:cNvPicPr>
              <a:picLocks noChangeAspect="1"/>
            </p:cNvPicPr>
            <p:nvPr/>
          </p:nvPicPr>
          <p:blipFill>
            <a:blip r:embed="rId5"/>
            <a:stretch>
              <a:fillRect/>
            </a:stretch>
          </p:blipFill>
          <p:spPr>
            <a:xfrm>
              <a:off x="1744637" y="4330708"/>
              <a:ext cx="1006647" cy="861215"/>
            </a:xfrm>
            <a:prstGeom prst="rect">
              <a:avLst/>
            </a:prstGeom>
          </p:spPr>
        </p:pic>
        <p:sp>
          <p:nvSpPr>
            <p:cNvPr id="10" name="TextBox 9">
              <a:extLst>
                <a:ext uri="{FF2B5EF4-FFF2-40B4-BE49-F238E27FC236}">
                  <a16:creationId xmlns:a16="http://schemas.microsoft.com/office/drawing/2014/main" id="{7FE50066-044B-4AFF-981E-059F645D66D0}"/>
                </a:ext>
              </a:extLst>
            </p:cNvPr>
            <p:cNvSpPr txBox="1"/>
            <p:nvPr/>
          </p:nvSpPr>
          <p:spPr>
            <a:xfrm>
              <a:off x="2786586" y="4305508"/>
              <a:ext cx="3310348" cy="1077218"/>
            </a:xfrm>
            <a:prstGeom prst="rect">
              <a:avLst/>
            </a:prstGeom>
            <a:noFill/>
          </p:spPr>
          <p:txBody>
            <a:bodyPr wrap="square" rtlCol="0">
              <a:spAutoFit/>
            </a:bodyPr>
            <a:lstStyle/>
            <a:p>
              <a:r>
                <a:rPr lang="en-US" sz="1600" dirty="0"/>
                <a:t>An advanced IT delivery platform/and Single Customer Portal to enable the modernization of our customers IT Environment</a:t>
              </a:r>
            </a:p>
          </p:txBody>
        </p:sp>
      </p:grpSp>
      <p:sp>
        <p:nvSpPr>
          <p:cNvPr id="11" name="TextBox 10">
            <a:extLst>
              <a:ext uri="{FF2B5EF4-FFF2-40B4-BE49-F238E27FC236}">
                <a16:creationId xmlns:a16="http://schemas.microsoft.com/office/drawing/2014/main" id="{D5EC139F-80A4-42A9-9DB7-D273C278B2FE}"/>
              </a:ext>
            </a:extLst>
          </p:cNvPr>
          <p:cNvSpPr txBox="1"/>
          <p:nvPr/>
        </p:nvSpPr>
        <p:spPr>
          <a:xfrm>
            <a:off x="2091887" y="5663560"/>
            <a:ext cx="3310348" cy="830997"/>
          </a:xfrm>
          <a:prstGeom prst="rect">
            <a:avLst/>
          </a:prstGeom>
          <a:noFill/>
        </p:spPr>
        <p:txBody>
          <a:bodyPr wrap="square" rtlCol="0">
            <a:spAutoFit/>
          </a:bodyPr>
          <a:lstStyle/>
          <a:p>
            <a:r>
              <a:rPr lang="en-US" sz="1600" dirty="0"/>
              <a:t>Integration with the State’s RSA investment, further digitizing program’s security</a:t>
            </a:r>
          </a:p>
        </p:txBody>
      </p:sp>
      <p:pic>
        <p:nvPicPr>
          <p:cNvPr id="12" name="Picture 11" descr="Service Quality">
            <a:extLst>
              <a:ext uri="{FF2B5EF4-FFF2-40B4-BE49-F238E27FC236}">
                <a16:creationId xmlns:a16="http://schemas.microsoft.com/office/drawing/2014/main" id="{4603D87C-269D-4EE2-9E6A-E22A04942A0F}"/>
              </a:ext>
            </a:extLst>
          </p:cNvPr>
          <p:cNvPicPr>
            <a:picLocks noChangeAspect="1"/>
          </p:cNvPicPr>
          <p:nvPr/>
        </p:nvPicPr>
        <p:blipFill>
          <a:blip r:embed="rId6"/>
          <a:stretch>
            <a:fillRect/>
          </a:stretch>
        </p:blipFill>
        <p:spPr>
          <a:xfrm>
            <a:off x="5621551" y="1479838"/>
            <a:ext cx="1006647" cy="949734"/>
          </a:xfrm>
          <a:prstGeom prst="rect">
            <a:avLst/>
          </a:prstGeom>
        </p:spPr>
      </p:pic>
      <p:sp>
        <p:nvSpPr>
          <p:cNvPr id="13" name="TextBox 12">
            <a:extLst>
              <a:ext uri="{FF2B5EF4-FFF2-40B4-BE49-F238E27FC236}">
                <a16:creationId xmlns:a16="http://schemas.microsoft.com/office/drawing/2014/main" id="{5A0672D2-4B80-462E-A571-9EBFF08AFCE4}"/>
              </a:ext>
            </a:extLst>
          </p:cNvPr>
          <p:cNvSpPr txBox="1"/>
          <p:nvPr/>
        </p:nvSpPr>
        <p:spPr>
          <a:xfrm>
            <a:off x="6663615" y="1455087"/>
            <a:ext cx="3686413" cy="1077218"/>
          </a:xfrm>
          <a:prstGeom prst="rect">
            <a:avLst/>
          </a:prstGeom>
          <a:noFill/>
        </p:spPr>
        <p:txBody>
          <a:bodyPr wrap="square" rtlCol="0">
            <a:spAutoFit/>
          </a:bodyPr>
          <a:lstStyle/>
          <a:p>
            <a:r>
              <a:rPr lang="en-US" sz="1600" dirty="0"/>
              <a:t>A robust service quality function providing financial transparency and managing SLA’s and KPI’s designed to reduce outages and ensure overall customer satisfaction</a:t>
            </a:r>
          </a:p>
        </p:txBody>
      </p:sp>
      <p:pic>
        <p:nvPicPr>
          <p:cNvPr id="14" name="Picture 13" descr="Customer Experience">
            <a:extLst>
              <a:ext uri="{FF2B5EF4-FFF2-40B4-BE49-F238E27FC236}">
                <a16:creationId xmlns:a16="http://schemas.microsoft.com/office/drawing/2014/main" id="{0F443FC4-D0B7-4A06-A4D1-D1142928AF9F}"/>
              </a:ext>
            </a:extLst>
          </p:cNvPr>
          <p:cNvPicPr>
            <a:picLocks noChangeAspect="1"/>
          </p:cNvPicPr>
          <p:nvPr/>
        </p:nvPicPr>
        <p:blipFill>
          <a:blip r:embed="rId7"/>
          <a:stretch>
            <a:fillRect/>
          </a:stretch>
        </p:blipFill>
        <p:spPr>
          <a:xfrm>
            <a:off x="5610761" y="4263888"/>
            <a:ext cx="1028225" cy="970092"/>
          </a:xfrm>
          <a:prstGeom prst="rect">
            <a:avLst/>
          </a:prstGeom>
        </p:spPr>
      </p:pic>
      <p:sp>
        <p:nvSpPr>
          <p:cNvPr id="15" name="TextBox 14">
            <a:extLst>
              <a:ext uri="{FF2B5EF4-FFF2-40B4-BE49-F238E27FC236}">
                <a16:creationId xmlns:a16="http://schemas.microsoft.com/office/drawing/2014/main" id="{B0BC6960-8C4F-4E67-9D52-DBC29E765820}"/>
              </a:ext>
            </a:extLst>
          </p:cNvPr>
          <p:cNvSpPr txBox="1"/>
          <p:nvPr/>
        </p:nvSpPr>
        <p:spPr>
          <a:xfrm>
            <a:off x="6644702" y="2947251"/>
            <a:ext cx="4023297" cy="830997"/>
          </a:xfrm>
          <a:prstGeom prst="rect">
            <a:avLst/>
          </a:prstGeom>
          <a:noFill/>
        </p:spPr>
        <p:txBody>
          <a:bodyPr wrap="square" rtlCol="0">
            <a:spAutoFit/>
          </a:bodyPr>
          <a:lstStyle/>
          <a:p>
            <a:r>
              <a:rPr lang="en-US" sz="1600" dirty="0"/>
              <a:t>IT Service Desk and addition of  Texas.gov Constituent Help Desk to facilitate Simplified customer experience across services</a:t>
            </a:r>
          </a:p>
        </p:txBody>
      </p:sp>
      <p:sp>
        <p:nvSpPr>
          <p:cNvPr id="16" name="TextBox 15">
            <a:extLst>
              <a:ext uri="{FF2B5EF4-FFF2-40B4-BE49-F238E27FC236}">
                <a16:creationId xmlns:a16="http://schemas.microsoft.com/office/drawing/2014/main" id="{C8D9263F-75D9-4A2A-B417-60990C98313C}"/>
              </a:ext>
            </a:extLst>
          </p:cNvPr>
          <p:cNvSpPr txBox="1"/>
          <p:nvPr/>
        </p:nvSpPr>
        <p:spPr>
          <a:xfrm>
            <a:off x="6644703" y="4333436"/>
            <a:ext cx="4023296" cy="1077218"/>
          </a:xfrm>
          <a:prstGeom prst="rect">
            <a:avLst/>
          </a:prstGeom>
          <a:noFill/>
        </p:spPr>
        <p:txBody>
          <a:bodyPr wrap="square" rtlCol="0">
            <a:spAutoFit/>
          </a:bodyPr>
          <a:lstStyle/>
          <a:p>
            <a:r>
              <a:rPr lang="en-US" sz="1600" dirty="0"/>
              <a:t>Primary program interaction with Customers centered around a  Customer Management Team leveraging a 360 view of customer satisfaction</a:t>
            </a:r>
          </a:p>
        </p:txBody>
      </p:sp>
      <p:pic>
        <p:nvPicPr>
          <p:cNvPr id="17" name="Picture 16" descr="Outreach &amp; Growth">
            <a:extLst>
              <a:ext uri="{FF2B5EF4-FFF2-40B4-BE49-F238E27FC236}">
                <a16:creationId xmlns:a16="http://schemas.microsoft.com/office/drawing/2014/main" id="{740204C4-AD95-4210-A167-0F8E0625CADF}"/>
              </a:ext>
            </a:extLst>
          </p:cNvPr>
          <p:cNvPicPr>
            <a:picLocks noChangeAspect="1"/>
          </p:cNvPicPr>
          <p:nvPr/>
        </p:nvPicPr>
        <p:blipFill>
          <a:blip r:embed="rId8"/>
          <a:stretch>
            <a:fillRect/>
          </a:stretch>
        </p:blipFill>
        <p:spPr>
          <a:xfrm>
            <a:off x="5621551" y="5587484"/>
            <a:ext cx="1042064" cy="983149"/>
          </a:xfrm>
          <a:prstGeom prst="rect">
            <a:avLst/>
          </a:prstGeom>
        </p:spPr>
      </p:pic>
      <p:sp>
        <p:nvSpPr>
          <p:cNvPr id="18" name="TextBox 17">
            <a:extLst>
              <a:ext uri="{FF2B5EF4-FFF2-40B4-BE49-F238E27FC236}">
                <a16:creationId xmlns:a16="http://schemas.microsoft.com/office/drawing/2014/main" id="{834D6B48-B817-49A4-8511-693BE78FB9C3}"/>
              </a:ext>
            </a:extLst>
          </p:cNvPr>
          <p:cNvSpPr txBox="1"/>
          <p:nvPr/>
        </p:nvSpPr>
        <p:spPr>
          <a:xfrm>
            <a:off x="6644702" y="5648171"/>
            <a:ext cx="3310348" cy="861774"/>
          </a:xfrm>
          <a:prstGeom prst="rect">
            <a:avLst/>
          </a:prstGeom>
          <a:noFill/>
        </p:spPr>
        <p:txBody>
          <a:bodyPr wrap="square" rtlCol="0">
            <a:spAutoFit/>
          </a:bodyPr>
          <a:lstStyle/>
          <a:p>
            <a:r>
              <a:rPr lang="en-US" sz="1600" dirty="0"/>
              <a:t>A new dedicated and focused outreach and growth platform and program</a:t>
            </a:r>
          </a:p>
        </p:txBody>
      </p:sp>
      <p:pic>
        <p:nvPicPr>
          <p:cNvPr id="19" name="Picture 18" descr="Security">
            <a:extLst>
              <a:ext uri="{FF2B5EF4-FFF2-40B4-BE49-F238E27FC236}">
                <a16:creationId xmlns:a16="http://schemas.microsoft.com/office/drawing/2014/main" id="{2A36E21F-BBBA-4CDD-BDCB-D424C28A69C7}"/>
              </a:ext>
            </a:extLst>
          </p:cNvPr>
          <p:cNvPicPr>
            <a:picLocks noChangeAspect="1"/>
          </p:cNvPicPr>
          <p:nvPr/>
        </p:nvPicPr>
        <p:blipFill>
          <a:blip r:embed="rId9"/>
          <a:stretch>
            <a:fillRect/>
          </a:stretch>
        </p:blipFill>
        <p:spPr>
          <a:xfrm>
            <a:off x="1020004" y="5630616"/>
            <a:ext cx="1006646" cy="863941"/>
          </a:xfrm>
          <a:prstGeom prst="rect">
            <a:avLst/>
          </a:prstGeom>
        </p:spPr>
      </p:pic>
      <p:pic>
        <p:nvPicPr>
          <p:cNvPr id="20" name="Picture 19" descr="Consultant Help Desk">
            <a:extLst>
              <a:ext uri="{FF2B5EF4-FFF2-40B4-BE49-F238E27FC236}">
                <a16:creationId xmlns:a16="http://schemas.microsoft.com/office/drawing/2014/main" id="{D48D61D1-ED77-4B53-82CA-D07AACA003C4}"/>
              </a:ext>
            </a:extLst>
          </p:cNvPr>
          <p:cNvPicPr>
            <a:picLocks noChangeAspect="1"/>
          </p:cNvPicPr>
          <p:nvPr/>
        </p:nvPicPr>
        <p:blipFill>
          <a:blip r:embed="rId10"/>
          <a:stretch>
            <a:fillRect/>
          </a:stretch>
        </p:blipFill>
        <p:spPr>
          <a:xfrm>
            <a:off x="5634734" y="2830921"/>
            <a:ext cx="1032091" cy="970092"/>
          </a:xfrm>
          <a:prstGeom prst="rect">
            <a:avLst/>
          </a:prstGeom>
        </p:spPr>
      </p:pic>
    </p:spTree>
    <p:extLst>
      <p:ext uri="{BB962C8B-B14F-4D97-AF65-F5344CB8AC3E}">
        <p14:creationId xmlns:p14="http://schemas.microsoft.com/office/powerpoint/2010/main" val="1219686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47E6698-C8CE-44C0-A344-317E37FC98BD}"/>
              </a:ext>
            </a:extLst>
          </p:cNvPr>
          <p:cNvSpPr>
            <a:spLocks noGrp="1"/>
          </p:cNvSpPr>
          <p:nvPr>
            <p:ph type="title"/>
          </p:nvPr>
        </p:nvSpPr>
        <p:spPr>
          <a:xfrm>
            <a:off x="70503" y="12199"/>
            <a:ext cx="10515600" cy="954169"/>
          </a:xfrm>
        </p:spPr>
        <p:txBody>
          <a:bodyPr>
            <a:normAutofit fontScale="90000"/>
          </a:bodyPr>
          <a:lstStyle/>
          <a:p>
            <a:r>
              <a:rPr lang="en-US" dirty="0"/>
              <a:t>Enhancing the Customer Experience (cont’d)</a:t>
            </a:r>
            <a:br>
              <a:rPr lang="en-US" dirty="0"/>
            </a:br>
            <a:r>
              <a:rPr lang="en-US" sz="2800" i="1" dirty="0"/>
              <a:t>Capgemini Digital MSI Solution</a:t>
            </a:r>
            <a:endParaRPr lang="en-US" dirty="0"/>
          </a:p>
        </p:txBody>
      </p:sp>
      <p:pic>
        <p:nvPicPr>
          <p:cNvPr id="5" name="Content Placeholder 4" descr="Customer portal screenshote">
            <a:extLst>
              <a:ext uri="{FF2B5EF4-FFF2-40B4-BE49-F238E27FC236}">
                <a16:creationId xmlns:a16="http://schemas.microsoft.com/office/drawing/2014/main" id="{40D5E350-3501-4E4F-B165-B14193556414}"/>
              </a:ext>
            </a:extLst>
          </p:cNvPr>
          <p:cNvPicPr>
            <a:picLocks noGrp="1" noChangeAspect="1"/>
          </p:cNvPicPr>
          <p:nvPr>
            <p:ph idx="4294967295"/>
          </p:nvPr>
        </p:nvPicPr>
        <p:blipFill>
          <a:blip r:embed="rId3"/>
          <a:stretch>
            <a:fillRect/>
          </a:stretch>
        </p:blipFill>
        <p:spPr>
          <a:xfrm>
            <a:off x="483687" y="966368"/>
            <a:ext cx="7488238" cy="3910012"/>
          </a:xfrm>
          <a:prstGeom prst="rect">
            <a:avLst/>
          </a:prstGeom>
        </p:spPr>
      </p:pic>
      <p:pic>
        <p:nvPicPr>
          <p:cNvPr id="6" name="Picture 5" descr="Screenshot of categories">
            <a:extLst>
              <a:ext uri="{FF2B5EF4-FFF2-40B4-BE49-F238E27FC236}">
                <a16:creationId xmlns:a16="http://schemas.microsoft.com/office/drawing/2014/main" id="{9EA4ACA8-07CC-4337-8983-3E17D8BE26FA}"/>
              </a:ext>
            </a:extLst>
          </p:cNvPr>
          <p:cNvPicPr>
            <a:picLocks noChangeAspect="1"/>
          </p:cNvPicPr>
          <p:nvPr/>
        </p:nvPicPr>
        <p:blipFill>
          <a:blip r:embed="rId4"/>
          <a:stretch>
            <a:fillRect/>
          </a:stretch>
        </p:blipFill>
        <p:spPr>
          <a:xfrm>
            <a:off x="5344445" y="2775983"/>
            <a:ext cx="6363868" cy="3214016"/>
          </a:xfrm>
          <a:prstGeom prst="rect">
            <a:avLst/>
          </a:prstGeom>
          <a:ln>
            <a:solidFill>
              <a:srgbClr val="1E5B9A"/>
            </a:solidFill>
          </a:ln>
        </p:spPr>
      </p:pic>
      <p:sp>
        <p:nvSpPr>
          <p:cNvPr id="10" name="TextBox 9">
            <a:extLst>
              <a:ext uri="{FF2B5EF4-FFF2-40B4-BE49-F238E27FC236}">
                <a16:creationId xmlns:a16="http://schemas.microsoft.com/office/drawing/2014/main" id="{CE20FFC4-2146-4DBB-BB0F-A3F320661696}"/>
              </a:ext>
            </a:extLst>
          </p:cNvPr>
          <p:cNvSpPr txBox="1"/>
          <p:nvPr/>
        </p:nvSpPr>
        <p:spPr>
          <a:xfrm>
            <a:off x="233773" y="4971524"/>
            <a:ext cx="4860758" cy="923330"/>
          </a:xfrm>
          <a:prstGeom prst="rect">
            <a:avLst/>
          </a:prstGeom>
          <a:solidFill>
            <a:srgbClr val="EBEDF4"/>
          </a:solidFill>
        </p:spPr>
        <p:txBody>
          <a:bodyPr wrap="square" rtlCol="0">
            <a:spAutoFit/>
          </a:bodyPr>
          <a:lstStyle/>
          <a:p>
            <a:pPr algn="ctr"/>
            <a:r>
              <a:rPr lang="en-US" b="1" dirty="0"/>
              <a:t>Customer Portal</a:t>
            </a:r>
          </a:p>
          <a:p>
            <a:pPr algn="ctr"/>
            <a:r>
              <a:rPr lang="en-US" b="1" dirty="0"/>
              <a:t> for </a:t>
            </a:r>
          </a:p>
          <a:p>
            <a:pPr algn="ctr"/>
            <a:r>
              <a:rPr lang="en-US" b="1" dirty="0"/>
              <a:t>all Shared Technology Services </a:t>
            </a:r>
          </a:p>
        </p:txBody>
      </p:sp>
      <p:sp>
        <p:nvSpPr>
          <p:cNvPr id="11" name="TextBox 10">
            <a:extLst>
              <a:ext uri="{FF2B5EF4-FFF2-40B4-BE49-F238E27FC236}">
                <a16:creationId xmlns:a16="http://schemas.microsoft.com/office/drawing/2014/main" id="{2AE865A6-8BBF-47DA-8234-92961C723B82}"/>
              </a:ext>
            </a:extLst>
          </p:cNvPr>
          <p:cNvSpPr txBox="1"/>
          <p:nvPr/>
        </p:nvSpPr>
        <p:spPr>
          <a:xfrm>
            <a:off x="8793163" y="2126525"/>
            <a:ext cx="3243930" cy="369332"/>
          </a:xfrm>
          <a:prstGeom prst="rect">
            <a:avLst/>
          </a:prstGeom>
          <a:solidFill>
            <a:srgbClr val="EBEDF4"/>
          </a:solidFill>
        </p:spPr>
        <p:txBody>
          <a:bodyPr wrap="square" rtlCol="0">
            <a:spAutoFit/>
          </a:bodyPr>
          <a:lstStyle/>
          <a:p>
            <a:pPr algn="ctr"/>
            <a:r>
              <a:rPr lang="en-US" b="1" dirty="0"/>
              <a:t>Service Catalog/Marketplace</a:t>
            </a:r>
          </a:p>
        </p:txBody>
      </p:sp>
    </p:spTree>
    <p:extLst>
      <p:ext uri="{BB962C8B-B14F-4D97-AF65-F5344CB8AC3E}">
        <p14:creationId xmlns:p14="http://schemas.microsoft.com/office/powerpoint/2010/main" val="3141970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C32E1-981D-4310-92D5-1CDA22B93E9D}"/>
              </a:ext>
            </a:extLst>
          </p:cNvPr>
          <p:cNvSpPr>
            <a:spLocks noGrp="1"/>
          </p:cNvSpPr>
          <p:nvPr>
            <p:ph type="title"/>
          </p:nvPr>
        </p:nvSpPr>
        <p:spPr>
          <a:xfrm>
            <a:off x="0" y="0"/>
            <a:ext cx="10515600" cy="1325563"/>
          </a:xfrm>
        </p:spPr>
        <p:txBody>
          <a:bodyPr>
            <a:normAutofit fontScale="90000"/>
          </a:bodyPr>
          <a:lstStyle/>
          <a:p>
            <a:r>
              <a:rPr lang="en-US" dirty="0"/>
              <a:t>New digital MSI brings a data driven and real-time environment with interactive dashboards and reports.</a:t>
            </a:r>
          </a:p>
        </p:txBody>
      </p:sp>
      <p:pic>
        <p:nvPicPr>
          <p:cNvPr id="3" name="Picture 2" descr="Screenshot of DRE Objectives">
            <a:extLst>
              <a:ext uri="{FF2B5EF4-FFF2-40B4-BE49-F238E27FC236}">
                <a16:creationId xmlns:a16="http://schemas.microsoft.com/office/drawing/2014/main" id="{146E3803-40CE-4DF2-B306-886863FE90D4}"/>
              </a:ext>
            </a:extLst>
          </p:cNvPr>
          <p:cNvPicPr>
            <a:picLocks noChangeAspect="1"/>
          </p:cNvPicPr>
          <p:nvPr/>
        </p:nvPicPr>
        <p:blipFill>
          <a:blip r:embed="rId2"/>
          <a:stretch>
            <a:fillRect/>
          </a:stretch>
        </p:blipFill>
        <p:spPr>
          <a:xfrm>
            <a:off x="1408303" y="1724882"/>
            <a:ext cx="6161124" cy="2195777"/>
          </a:xfrm>
          <a:prstGeom prst="rect">
            <a:avLst/>
          </a:prstGeom>
          <a:ln>
            <a:noFill/>
          </a:ln>
          <a:effectLst>
            <a:outerShdw blurRad="292100" dist="139700" dir="2700000" algn="tl" rotWithShape="0">
              <a:srgbClr val="333333">
                <a:alpha val="65000"/>
              </a:srgbClr>
            </a:outerShdw>
          </a:effectLst>
        </p:spPr>
      </p:pic>
      <p:pic>
        <p:nvPicPr>
          <p:cNvPr id="4" name="Picture 3" descr="pie chart sample">
            <a:extLst>
              <a:ext uri="{FF2B5EF4-FFF2-40B4-BE49-F238E27FC236}">
                <a16:creationId xmlns:a16="http://schemas.microsoft.com/office/drawing/2014/main" id="{B5FCBA00-FDAB-4AE6-B0BD-EBC6611E6181}"/>
              </a:ext>
            </a:extLst>
          </p:cNvPr>
          <p:cNvPicPr>
            <a:picLocks noChangeAspect="1"/>
          </p:cNvPicPr>
          <p:nvPr/>
        </p:nvPicPr>
        <p:blipFill>
          <a:blip r:embed="rId3"/>
          <a:stretch>
            <a:fillRect/>
          </a:stretch>
        </p:blipFill>
        <p:spPr>
          <a:xfrm>
            <a:off x="3118373" y="3603592"/>
            <a:ext cx="4985777" cy="2199342"/>
          </a:xfrm>
          <a:prstGeom prst="rect">
            <a:avLst/>
          </a:prstGeom>
          <a:ln>
            <a:noFill/>
          </a:ln>
          <a:effectLst>
            <a:outerShdw blurRad="292100" dist="139700" dir="2700000" algn="tl" rotWithShape="0">
              <a:srgbClr val="333333">
                <a:alpha val="65000"/>
              </a:srgbClr>
            </a:outerShdw>
          </a:effectLst>
        </p:spPr>
      </p:pic>
      <p:pic>
        <p:nvPicPr>
          <p:cNvPr id="5" name="Picture 4" descr="Analytics sample">
            <a:extLst>
              <a:ext uri="{FF2B5EF4-FFF2-40B4-BE49-F238E27FC236}">
                <a16:creationId xmlns:a16="http://schemas.microsoft.com/office/drawing/2014/main" id="{87680B17-5961-4F91-B02E-B22B7A10CAD6}"/>
              </a:ext>
            </a:extLst>
          </p:cNvPr>
          <p:cNvPicPr>
            <a:picLocks noChangeAspect="1"/>
          </p:cNvPicPr>
          <p:nvPr/>
        </p:nvPicPr>
        <p:blipFill>
          <a:blip r:embed="rId4"/>
          <a:stretch>
            <a:fillRect/>
          </a:stretch>
        </p:blipFill>
        <p:spPr>
          <a:xfrm>
            <a:off x="5913597" y="2557128"/>
            <a:ext cx="4830462" cy="20670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223216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 sample">
            <a:extLst>
              <a:ext uri="{FF2B5EF4-FFF2-40B4-BE49-F238E27FC236}">
                <a16:creationId xmlns:a16="http://schemas.microsoft.com/office/drawing/2014/main" id="{8D426DCC-0483-4DB0-A0A1-C207A09CE525}"/>
              </a:ext>
            </a:extLst>
          </p:cNvPr>
          <p:cNvPicPr>
            <a:picLocks noChangeAspect="1"/>
          </p:cNvPicPr>
          <p:nvPr/>
        </p:nvPicPr>
        <p:blipFill>
          <a:blip r:embed="rId2"/>
          <a:stretch>
            <a:fillRect/>
          </a:stretch>
        </p:blipFill>
        <p:spPr>
          <a:xfrm>
            <a:off x="7300662" y="4488223"/>
            <a:ext cx="4719936" cy="1986600"/>
          </a:xfrm>
          <a:prstGeom prst="rect">
            <a:avLst/>
          </a:prstGeom>
        </p:spPr>
      </p:pic>
      <p:sp>
        <p:nvSpPr>
          <p:cNvPr id="2" name="Title 1"/>
          <p:cNvSpPr>
            <a:spLocks noGrp="1"/>
          </p:cNvSpPr>
          <p:nvPr>
            <p:ph type="title"/>
          </p:nvPr>
        </p:nvSpPr>
        <p:spPr>
          <a:xfrm>
            <a:off x="260684" y="40994"/>
            <a:ext cx="10515600" cy="1325563"/>
          </a:xfrm>
        </p:spPr>
        <p:txBody>
          <a:bodyPr/>
          <a:lstStyle/>
          <a:p>
            <a:r>
              <a:rPr lang="en-US" dirty="0"/>
              <a:t>Enhancing the Customer Experience</a:t>
            </a:r>
            <a:br>
              <a:rPr lang="en-US" dirty="0"/>
            </a:br>
            <a:r>
              <a:rPr lang="en-US" sz="2800" dirty="0"/>
              <a:t>Monthly Customer Scorecard</a:t>
            </a:r>
            <a:endParaRPr lang="en-US" dirty="0"/>
          </a:p>
        </p:txBody>
      </p:sp>
      <p:pic>
        <p:nvPicPr>
          <p:cNvPr id="5" name="Picture 4" descr="Survey sample">
            <a:extLst>
              <a:ext uri="{FF2B5EF4-FFF2-40B4-BE49-F238E27FC236}">
                <a16:creationId xmlns:a16="http://schemas.microsoft.com/office/drawing/2014/main" id="{46296A15-0C45-47FD-B29C-7069FD83C001}"/>
              </a:ext>
            </a:extLst>
          </p:cNvPr>
          <p:cNvPicPr>
            <a:picLocks noChangeAspect="1"/>
          </p:cNvPicPr>
          <p:nvPr/>
        </p:nvPicPr>
        <p:blipFill>
          <a:blip r:embed="rId3"/>
          <a:stretch>
            <a:fillRect/>
          </a:stretch>
        </p:blipFill>
        <p:spPr>
          <a:xfrm>
            <a:off x="8048398" y="1344248"/>
            <a:ext cx="3224463" cy="2951841"/>
          </a:xfrm>
          <a:prstGeom prst="rect">
            <a:avLst/>
          </a:prstGeom>
          <a:ln>
            <a:solidFill>
              <a:srgbClr val="4701A7"/>
            </a:solidFill>
          </a:ln>
        </p:spPr>
      </p:pic>
      <p:sp>
        <p:nvSpPr>
          <p:cNvPr id="6" name="Rectangle 5">
            <a:extLst>
              <a:ext uri="{FF2B5EF4-FFF2-40B4-BE49-F238E27FC236}">
                <a16:creationId xmlns:a16="http://schemas.microsoft.com/office/drawing/2014/main" id="{6B7C9D95-5AED-4DCB-B599-614A7EA7260B}"/>
              </a:ext>
            </a:extLst>
          </p:cNvPr>
          <p:cNvSpPr/>
          <p:nvPr/>
        </p:nvSpPr>
        <p:spPr>
          <a:xfrm>
            <a:off x="433137" y="1366557"/>
            <a:ext cx="6625389" cy="528097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400" dirty="0">
                <a:solidFill>
                  <a:schemeClr val="tx1"/>
                </a:solidFill>
              </a:rPr>
              <a:t>Scorecard metrics capture customer feedback each month. </a:t>
            </a: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r>
              <a:rPr lang="en-US" sz="2400" dirty="0">
                <a:solidFill>
                  <a:schemeClr val="tx1"/>
                </a:solidFill>
              </a:rPr>
              <a:t>Ratings and feedback is evaluated by DIR and Service Providers for improvement opportunities.</a:t>
            </a: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r>
              <a:rPr lang="en-US" sz="2400" dirty="0">
                <a:solidFill>
                  <a:schemeClr val="tx1"/>
                </a:solidFill>
              </a:rPr>
              <a:t>Issues are managed on Issues log until resolution.</a:t>
            </a: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r>
              <a:rPr lang="en-US" sz="2400" dirty="0">
                <a:solidFill>
                  <a:schemeClr val="tx1"/>
                </a:solidFill>
              </a:rPr>
              <a:t>Customers can access to dashboard metrics to assist in evaluating service. </a:t>
            </a: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r>
              <a:rPr lang="en-US" sz="2400" dirty="0">
                <a:solidFill>
                  <a:schemeClr val="tx1"/>
                </a:solidFill>
              </a:rPr>
              <a:t>Ratings are reported and monitored by Customer Governance and evaluated for trends that will help focus on improving service.</a:t>
            </a:r>
          </a:p>
        </p:txBody>
      </p:sp>
    </p:spTree>
    <p:extLst>
      <p:ext uri="{BB962C8B-B14F-4D97-AF65-F5344CB8AC3E}">
        <p14:creationId xmlns:p14="http://schemas.microsoft.com/office/powerpoint/2010/main" val="2407061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636"/>
            <a:ext cx="10515600" cy="1325563"/>
          </a:xfrm>
        </p:spPr>
        <p:txBody>
          <a:bodyPr>
            <a:normAutofit/>
          </a:bodyPr>
          <a:lstStyle/>
          <a:p>
            <a:r>
              <a:rPr lang="en-US" sz="3200" dirty="0"/>
              <a:t>Enhancing the Customer Experience</a:t>
            </a:r>
            <a:br>
              <a:rPr lang="en-US" sz="3200" dirty="0"/>
            </a:br>
            <a:r>
              <a:rPr lang="en-US" sz="2400" i="1" dirty="0"/>
              <a:t>Customer Relationship Management</a:t>
            </a:r>
            <a:endParaRPr lang="en-US" sz="3200" dirty="0"/>
          </a:p>
        </p:txBody>
      </p:sp>
      <p:grpSp>
        <p:nvGrpSpPr>
          <p:cNvPr id="6" name="Group 5" descr="Enhancing the Customer Experience"/>
          <p:cNvGrpSpPr/>
          <p:nvPr/>
        </p:nvGrpSpPr>
        <p:grpSpPr>
          <a:xfrm>
            <a:off x="0" y="1373278"/>
            <a:ext cx="12007990" cy="5257814"/>
            <a:chOff x="343148" y="1157974"/>
            <a:chExt cx="12007990" cy="5257814"/>
          </a:xfrm>
        </p:grpSpPr>
        <p:grpSp>
          <p:nvGrpSpPr>
            <p:cNvPr id="7" name="Group 6"/>
            <p:cNvGrpSpPr/>
            <p:nvPr/>
          </p:nvGrpSpPr>
          <p:grpSpPr>
            <a:xfrm>
              <a:off x="605928" y="4649939"/>
              <a:ext cx="3350745" cy="1765849"/>
              <a:chOff x="4282819" y="5664392"/>
              <a:chExt cx="2604875" cy="1118460"/>
            </a:xfrm>
          </p:grpSpPr>
          <p:pic>
            <p:nvPicPr>
              <p:cNvPr id="14" name="Picture 13" descr="Issue &amp; Escalation"/>
              <p:cNvPicPr>
                <a:picLocks noChangeAspect="1"/>
              </p:cNvPicPr>
              <p:nvPr/>
            </p:nvPicPr>
            <p:blipFill>
              <a:blip r:embed="rId3"/>
              <a:stretch>
                <a:fillRect/>
              </a:stretch>
            </p:blipFill>
            <p:spPr>
              <a:xfrm>
                <a:off x="4282819" y="5664392"/>
                <a:ext cx="2385770" cy="875220"/>
              </a:xfrm>
              <a:prstGeom prst="rect">
                <a:avLst/>
              </a:prstGeom>
            </p:spPr>
          </p:pic>
          <p:sp>
            <p:nvSpPr>
              <p:cNvPr id="15" name="TextBox 14"/>
              <p:cNvSpPr txBox="1"/>
              <p:nvPr/>
            </p:nvSpPr>
            <p:spPr>
              <a:xfrm>
                <a:off x="4282819" y="6548923"/>
                <a:ext cx="2604875" cy="233929"/>
              </a:xfrm>
              <a:prstGeom prst="rect">
                <a:avLst/>
              </a:prstGeom>
              <a:noFill/>
            </p:spPr>
            <p:txBody>
              <a:bodyPr wrap="square" rtlCol="0">
                <a:spAutoFit/>
              </a:bodyPr>
              <a:lstStyle/>
              <a:p>
                <a:r>
                  <a:rPr lang="en-US" dirty="0"/>
                  <a:t>Issue and Escalation Management</a:t>
                </a:r>
              </a:p>
            </p:txBody>
          </p:sp>
        </p:grpSp>
        <p:pic>
          <p:nvPicPr>
            <p:cNvPr id="8" name="Picture 7" descr="Continuous Improvement Cyc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7421" y="3623411"/>
              <a:ext cx="2408344" cy="2408344"/>
            </a:xfrm>
            <a:prstGeom prst="rect">
              <a:avLst/>
            </a:prstGeom>
          </p:spPr>
        </p:pic>
        <p:grpSp>
          <p:nvGrpSpPr>
            <p:cNvPr id="9" name="Group 8"/>
            <p:cNvGrpSpPr/>
            <p:nvPr/>
          </p:nvGrpSpPr>
          <p:grpSpPr>
            <a:xfrm>
              <a:off x="343148" y="1157974"/>
              <a:ext cx="3594464" cy="2285248"/>
              <a:chOff x="267942" y="1091214"/>
              <a:chExt cx="3983760" cy="2331476"/>
            </a:xfrm>
          </p:grpSpPr>
          <p:pic>
            <p:nvPicPr>
              <p:cNvPr id="12" name="Picture 11" descr="People meeting"/>
              <p:cNvPicPr>
                <a:picLocks noChangeAspect="1"/>
              </p:cNvPicPr>
              <p:nvPr/>
            </p:nvPicPr>
            <p:blipFill>
              <a:blip r:embed="rId5"/>
              <a:stretch>
                <a:fillRect/>
              </a:stretch>
            </p:blipFill>
            <p:spPr>
              <a:xfrm>
                <a:off x="471881" y="1091214"/>
                <a:ext cx="3350400" cy="1792465"/>
              </a:xfrm>
              <a:prstGeom prst="rect">
                <a:avLst/>
              </a:prstGeom>
            </p:spPr>
          </p:pic>
          <p:sp>
            <p:nvSpPr>
              <p:cNvPr id="13" name="TextBox 12"/>
              <p:cNvSpPr txBox="1"/>
              <p:nvPr/>
            </p:nvSpPr>
            <p:spPr>
              <a:xfrm>
                <a:off x="267942" y="2826086"/>
                <a:ext cx="3983760" cy="596604"/>
              </a:xfrm>
              <a:prstGeom prst="rect">
                <a:avLst/>
              </a:prstGeom>
              <a:noFill/>
            </p:spPr>
            <p:txBody>
              <a:bodyPr wrap="square" rtlCol="0">
                <a:spAutoFit/>
              </a:bodyPr>
              <a:lstStyle/>
              <a:p>
                <a:r>
                  <a:rPr lang="en-US" sz="1600" dirty="0"/>
                  <a:t>Service Provider CRMs and DIR ERMs partner directly with our customers</a:t>
                </a:r>
              </a:p>
            </p:txBody>
          </p:sp>
        </p:grpSp>
        <p:pic>
          <p:nvPicPr>
            <p:cNvPr id="11" name="Picture 10" descr="Survey screenshot"/>
            <p:cNvPicPr>
              <a:picLocks noChangeAspect="1"/>
            </p:cNvPicPr>
            <p:nvPr/>
          </p:nvPicPr>
          <p:blipFill>
            <a:blip r:embed="rId6"/>
            <a:stretch>
              <a:fillRect/>
            </a:stretch>
          </p:blipFill>
          <p:spPr>
            <a:xfrm>
              <a:off x="9572049" y="1197756"/>
              <a:ext cx="2779089" cy="1528499"/>
            </a:xfrm>
            <a:prstGeom prst="rect">
              <a:avLst/>
            </a:prstGeom>
          </p:spPr>
        </p:pic>
      </p:grpSp>
      <p:sp>
        <p:nvSpPr>
          <p:cNvPr id="17" name="TextBox 16"/>
          <p:cNvSpPr txBox="1"/>
          <p:nvPr/>
        </p:nvSpPr>
        <p:spPr>
          <a:xfrm>
            <a:off x="4296462" y="4493400"/>
            <a:ext cx="4181258" cy="830997"/>
          </a:xfrm>
          <a:prstGeom prst="rect">
            <a:avLst/>
          </a:prstGeom>
          <a:noFill/>
        </p:spPr>
        <p:txBody>
          <a:bodyPr wrap="square" rtlCol="0">
            <a:spAutoFit/>
          </a:bodyPr>
          <a:lstStyle/>
          <a:p>
            <a:pPr algn="ctr"/>
            <a:r>
              <a:rPr lang="en-US" sz="1600" dirty="0"/>
              <a:t>DIR Enterprise Relationship Managers and Service Provider Customer Service Managers work to bring solutions to our customers</a:t>
            </a:r>
          </a:p>
        </p:txBody>
      </p:sp>
      <p:pic>
        <p:nvPicPr>
          <p:cNvPr id="28" name="Picture 27" descr="Enterprise Relationship Model">
            <a:extLst>
              <a:ext uri="{FF2B5EF4-FFF2-40B4-BE49-F238E27FC236}">
                <a16:creationId xmlns:a16="http://schemas.microsoft.com/office/drawing/2014/main" id="{6861F818-8125-4AE1-84D9-77763AD2C22A}"/>
              </a:ext>
            </a:extLst>
          </p:cNvPr>
          <p:cNvPicPr>
            <a:picLocks noChangeAspect="1"/>
          </p:cNvPicPr>
          <p:nvPr/>
        </p:nvPicPr>
        <p:blipFill>
          <a:blip r:embed="rId7"/>
          <a:stretch>
            <a:fillRect/>
          </a:stretch>
        </p:blipFill>
        <p:spPr>
          <a:xfrm>
            <a:off x="4373106" y="2229365"/>
            <a:ext cx="4027970" cy="2155558"/>
          </a:xfrm>
          <a:prstGeom prst="rect">
            <a:avLst/>
          </a:prstGeom>
        </p:spPr>
      </p:pic>
      <p:sp>
        <p:nvSpPr>
          <p:cNvPr id="31" name="TextBox 30">
            <a:extLst>
              <a:ext uri="{FF2B5EF4-FFF2-40B4-BE49-F238E27FC236}">
                <a16:creationId xmlns:a16="http://schemas.microsoft.com/office/drawing/2014/main" id="{9640DF4B-5B49-4C26-8490-984CEE8401DC}"/>
              </a:ext>
            </a:extLst>
          </p:cNvPr>
          <p:cNvSpPr txBox="1"/>
          <p:nvPr/>
        </p:nvSpPr>
        <p:spPr>
          <a:xfrm>
            <a:off x="9140631" y="2852488"/>
            <a:ext cx="3155578" cy="923330"/>
          </a:xfrm>
          <a:prstGeom prst="rect">
            <a:avLst/>
          </a:prstGeom>
          <a:noFill/>
        </p:spPr>
        <p:txBody>
          <a:bodyPr wrap="square" rtlCol="0">
            <a:spAutoFit/>
          </a:bodyPr>
          <a:lstStyle/>
          <a:p>
            <a:pPr algn="ctr"/>
            <a:r>
              <a:rPr lang="en-US" dirty="0"/>
              <a:t>DIR Enterprise Relationship Managers oversee Customer Satisfaction program</a:t>
            </a:r>
          </a:p>
        </p:txBody>
      </p:sp>
      <p:sp>
        <p:nvSpPr>
          <p:cNvPr id="32" name="TextBox 31">
            <a:extLst>
              <a:ext uri="{FF2B5EF4-FFF2-40B4-BE49-F238E27FC236}">
                <a16:creationId xmlns:a16="http://schemas.microsoft.com/office/drawing/2014/main" id="{85AE06AA-7A07-474B-B8E9-F38C8F8D7E1F}"/>
              </a:ext>
            </a:extLst>
          </p:cNvPr>
          <p:cNvSpPr txBox="1"/>
          <p:nvPr/>
        </p:nvSpPr>
        <p:spPr>
          <a:xfrm>
            <a:off x="9228901" y="6123260"/>
            <a:ext cx="2933790" cy="646331"/>
          </a:xfrm>
          <a:prstGeom prst="rect">
            <a:avLst/>
          </a:prstGeom>
          <a:noFill/>
        </p:spPr>
        <p:txBody>
          <a:bodyPr wrap="square" rtlCol="0">
            <a:spAutoFit/>
          </a:bodyPr>
          <a:lstStyle/>
          <a:p>
            <a:r>
              <a:rPr lang="en-US" dirty="0"/>
              <a:t>Monitors performance and drives service improvements</a:t>
            </a:r>
          </a:p>
        </p:txBody>
      </p:sp>
    </p:spTree>
    <p:extLst>
      <p:ext uri="{BB962C8B-B14F-4D97-AF65-F5344CB8AC3E}">
        <p14:creationId xmlns:p14="http://schemas.microsoft.com/office/powerpoint/2010/main" val="2778939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7DE40-7DF5-4519-B462-E324B718DFD7}"/>
              </a:ext>
            </a:extLst>
          </p:cNvPr>
          <p:cNvSpPr>
            <a:spLocks noGrp="1"/>
          </p:cNvSpPr>
          <p:nvPr>
            <p:ph type="title"/>
          </p:nvPr>
        </p:nvSpPr>
        <p:spPr>
          <a:xfrm>
            <a:off x="201189" y="112062"/>
            <a:ext cx="10515600" cy="1325563"/>
          </a:xfrm>
        </p:spPr>
        <p:txBody>
          <a:bodyPr>
            <a:normAutofit fontScale="90000"/>
          </a:bodyPr>
          <a:lstStyle/>
          <a:p>
            <a:r>
              <a:rPr lang="en-US" sz="4000" dirty="0"/>
              <a:t>Becoming a Customer with the Shared Technology Services IAC/ILC </a:t>
            </a:r>
            <a:br>
              <a:rPr lang="en-US" dirty="0"/>
            </a:br>
            <a:endParaRPr lang="en-US" dirty="0"/>
          </a:p>
        </p:txBody>
      </p:sp>
      <p:sp>
        <p:nvSpPr>
          <p:cNvPr id="4" name="Slide Number Placeholder 3">
            <a:extLst>
              <a:ext uri="{FF2B5EF4-FFF2-40B4-BE49-F238E27FC236}">
                <a16:creationId xmlns:a16="http://schemas.microsoft.com/office/drawing/2014/main" id="{01E4A043-C18D-42A6-B691-F3AC89BF619E}"/>
              </a:ext>
            </a:extLst>
          </p:cNvPr>
          <p:cNvSpPr>
            <a:spLocks noGrp="1"/>
          </p:cNvSpPr>
          <p:nvPr>
            <p:ph type="sldNum" sz="quarter" idx="4294967295"/>
          </p:nvPr>
        </p:nvSpPr>
        <p:spPr>
          <a:xfrm>
            <a:off x="8793163" y="6118225"/>
            <a:ext cx="3398837" cy="365125"/>
          </a:xfrm>
        </p:spPr>
        <p:txBody>
          <a:bodyPr/>
          <a:lstStyle/>
          <a:p>
            <a:pPr defTabSz="742950">
              <a:defRPr/>
            </a:pPr>
            <a:fld id="{418AF66D-A13B-6F44-B082-D7F3693F012B}" type="slidenum">
              <a:rPr lang="en-US" sz="731">
                <a:solidFill>
                  <a:prstClr val="black">
                    <a:tint val="75000"/>
                  </a:prstClr>
                </a:solidFill>
              </a:rPr>
              <a:pPr defTabSz="742950">
                <a:defRPr/>
              </a:pPr>
              <a:t>39</a:t>
            </a:fld>
            <a:endParaRPr lang="en-US" sz="731" dirty="0">
              <a:solidFill>
                <a:prstClr val="black">
                  <a:tint val="75000"/>
                </a:prstClr>
              </a:solidFill>
            </a:endParaRPr>
          </a:p>
        </p:txBody>
      </p:sp>
      <p:sp>
        <p:nvSpPr>
          <p:cNvPr id="10" name="Rectangle: Rounded Corners 9">
            <a:extLst>
              <a:ext uri="{FF2B5EF4-FFF2-40B4-BE49-F238E27FC236}">
                <a16:creationId xmlns:a16="http://schemas.microsoft.com/office/drawing/2014/main" id="{9C1B967B-CF12-4064-B4C8-A6BC69D19841}"/>
              </a:ext>
            </a:extLst>
          </p:cNvPr>
          <p:cNvSpPr/>
          <p:nvPr/>
        </p:nvSpPr>
        <p:spPr>
          <a:xfrm>
            <a:off x="1475213" y="1853746"/>
            <a:ext cx="3075452" cy="8514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0" b="1" dirty="0">
                <a:solidFill>
                  <a:schemeClr val="bg1"/>
                </a:solidFill>
              </a:rPr>
              <a:t>Global IAC/ILC</a:t>
            </a:r>
          </a:p>
          <a:p>
            <a:pPr algn="ctr"/>
            <a:r>
              <a:rPr lang="en-US" sz="1950" b="1" dirty="0">
                <a:solidFill>
                  <a:schemeClr val="bg1"/>
                </a:solidFill>
              </a:rPr>
              <a:t>(Level 1)</a:t>
            </a:r>
          </a:p>
        </p:txBody>
      </p:sp>
      <p:sp>
        <p:nvSpPr>
          <p:cNvPr id="13" name="Rectangle: Rounded Corners 12">
            <a:extLst>
              <a:ext uri="{FF2B5EF4-FFF2-40B4-BE49-F238E27FC236}">
                <a16:creationId xmlns:a16="http://schemas.microsoft.com/office/drawing/2014/main" id="{51B13150-450D-445F-B7FB-230DA041BE0E}"/>
              </a:ext>
            </a:extLst>
          </p:cNvPr>
          <p:cNvSpPr/>
          <p:nvPr/>
        </p:nvSpPr>
        <p:spPr>
          <a:xfrm>
            <a:off x="2399817" y="3342106"/>
            <a:ext cx="2652709" cy="859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0" b="1" dirty="0"/>
              <a:t>Program Terms and Conditions</a:t>
            </a:r>
          </a:p>
          <a:p>
            <a:pPr algn="ctr"/>
            <a:r>
              <a:rPr lang="en-US" sz="1950" b="1" dirty="0"/>
              <a:t>(Level 2)</a:t>
            </a:r>
          </a:p>
        </p:txBody>
      </p:sp>
      <p:sp>
        <p:nvSpPr>
          <p:cNvPr id="5" name="TextBox 4">
            <a:extLst>
              <a:ext uri="{FF2B5EF4-FFF2-40B4-BE49-F238E27FC236}">
                <a16:creationId xmlns:a16="http://schemas.microsoft.com/office/drawing/2014/main" id="{3CCDE434-2127-403B-BEB8-20A448DD8D00}"/>
              </a:ext>
            </a:extLst>
          </p:cNvPr>
          <p:cNvSpPr txBox="1"/>
          <p:nvPr/>
        </p:nvSpPr>
        <p:spPr>
          <a:xfrm>
            <a:off x="4784362" y="1854894"/>
            <a:ext cx="5932427" cy="1042850"/>
          </a:xfrm>
          <a:prstGeom prst="rect">
            <a:avLst/>
          </a:prstGeom>
          <a:noFill/>
        </p:spPr>
        <p:txBody>
          <a:bodyPr wrap="square" rtlCol="0">
            <a:spAutoFit/>
          </a:bodyPr>
          <a:lstStyle/>
          <a:p>
            <a:r>
              <a:rPr lang="en-US" sz="1544" dirty="0">
                <a:latin typeface="Franklin Gothic Book" panose="020B0503020102020204" pitchFamily="34" charset="0"/>
              </a:rPr>
              <a:t>Global, general terms that apply to all Shared Technology Services. </a:t>
            </a:r>
            <a:r>
              <a:rPr lang="en-US" sz="1544" b="1" dirty="0">
                <a:latin typeface="Franklin Gothic Book" panose="020B0503020102020204" pitchFamily="34" charset="0"/>
              </a:rPr>
              <a:t>By signing</a:t>
            </a:r>
            <a:r>
              <a:rPr lang="en-US" sz="1544" dirty="0">
                <a:latin typeface="Franklin Gothic Book" panose="020B0503020102020204" pitchFamily="34" charset="0"/>
              </a:rPr>
              <a:t>, your organization gains general access to the Share Technology Services program and may contract for one or more specific programs of service.  </a:t>
            </a:r>
          </a:p>
        </p:txBody>
      </p:sp>
      <p:sp>
        <p:nvSpPr>
          <p:cNvPr id="12" name="TextBox 11">
            <a:extLst>
              <a:ext uri="{FF2B5EF4-FFF2-40B4-BE49-F238E27FC236}">
                <a16:creationId xmlns:a16="http://schemas.microsoft.com/office/drawing/2014/main" id="{BB9434F3-0891-4BAC-9F4A-C93AA6B6DB6D}"/>
              </a:ext>
            </a:extLst>
          </p:cNvPr>
          <p:cNvSpPr txBox="1"/>
          <p:nvPr/>
        </p:nvSpPr>
        <p:spPr>
          <a:xfrm>
            <a:off x="5389349" y="3202587"/>
            <a:ext cx="4978614" cy="1280479"/>
          </a:xfrm>
          <a:prstGeom prst="rect">
            <a:avLst/>
          </a:prstGeom>
          <a:noFill/>
        </p:spPr>
        <p:txBody>
          <a:bodyPr wrap="square" rtlCol="0">
            <a:spAutoFit/>
          </a:bodyPr>
          <a:lstStyle/>
          <a:p>
            <a:r>
              <a:rPr lang="en-US" sz="1544" dirty="0">
                <a:latin typeface="Franklin Gothic Book" panose="020B0503020102020204" pitchFamily="34" charset="0"/>
              </a:rPr>
              <a:t>DIR will provide separate terms for each program of service. Acceptance of the terms is communicated through an </a:t>
            </a:r>
            <a:r>
              <a:rPr lang="en-US" sz="1544" b="1" dirty="0">
                <a:latin typeface="Franklin Gothic Book" panose="020B0503020102020204" pitchFamily="34" charset="0"/>
              </a:rPr>
              <a:t>acceptance email </a:t>
            </a:r>
            <a:r>
              <a:rPr lang="en-US" sz="1544" dirty="0">
                <a:latin typeface="Franklin Gothic Book" panose="020B0503020102020204" pitchFamily="34" charset="0"/>
              </a:rPr>
              <a:t>to DIR which enables organization to request a specific service or solution in the program. </a:t>
            </a:r>
          </a:p>
        </p:txBody>
      </p:sp>
      <p:sp>
        <p:nvSpPr>
          <p:cNvPr id="6" name="Arrow: Up 5" descr="down arrow">
            <a:extLst>
              <a:ext uri="{FF2B5EF4-FFF2-40B4-BE49-F238E27FC236}">
                <a16:creationId xmlns:a16="http://schemas.microsoft.com/office/drawing/2014/main" id="{234FF18F-844F-46BA-B607-F3C64422E592}"/>
              </a:ext>
            </a:extLst>
          </p:cNvPr>
          <p:cNvSpPr/>
          <p:nvPr/>
        </p:nvSpPr>
        <p:spPr>
          <a:xfrm rot="10800000">
            <a:off x="3321611" y="2828000"/>
            <a:ext cx="452331" cy="35704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44"/>
          </a:p>
        </p:txBody>
      </p:sp>
      <p:sp>
        <p:nvSpPr>
          <p:cNvPr id="16" name="Rectangle: Rounded Corners 15">
            <a:extLst>
              <a:ext uri="{FF2B5EF4-FFF2-40B4-BE49-F238E27FC236}">
                <a16:creationId xmlns:a16="http://schemas.microsoft.com/office/drawing/2014/main" id="{A64BF3BC-B569-4031-98CF-F9622EF3525D}"/>
              </a:ext>
            </a:extLst>
          </p:cNvPr>
          <p:cNvSpPr/>
          <p:nvPr/>
        </p:nvSpPr>
        <p:spPr>
          <a:xfrm>
            <a:off x="3012939" y="4824197"/>
            <a:ext cx="2652709" cy="859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50" b="1" dirty="0"/>
              <a:t>Solution Terms</a:t>
            </a:r>
          </a:p>
          <a:p>
            <a:pPr algn="ctr"/>
            <a:r>
              <a:rPr lang="en-US" sz="1950" b="1" dirty="0"/>
              <a:t>(Level 3)</a:t>
            </a:r>
          </a:p>
        </p:txBody>
      </p:sp>
      <p:sp>
        <p:nvSpPr>
          <p:cNvPr id="18" name="TextBox 17">
            <a:extLst>
              <a:ext uri="{FF2B5EF4-FFF2-40B4-BE49-F238E27FC236}">
                <a16:creationId xmlns:a16="http://schemas.microsoft.com/office/drawing/2014/main" id="{C1467044-7F2E-480E-ABED-672C7DB0C7CC}"/>
              </a:ext>
            </a:extLst>
          </p:cNvPr>
          <p:cNvSpPr txBox="1"/>
          <p:nvPr/>
        </p:nvSpPr>
        <p:spPr>
          <a:xfrm>
            <a:off x="6096001" y="4728175"/>
            <a:ext cx="4271963" cy="1042850"/>
          </a:xfrm>
          <a:prstGeom prst="rect">
            <a:avLst/>
          </a:prstGeom>
          <a:noFill/>
        </p:spPr>
        <p:txBody>
          <a:bodyPr wrap="square" rtlCol="0">
            <a:spAutoFit/>
          </a:bodyPr>
          <a:lstStyle/>
          <a:p>
            <a:r>
              <a:rPr lang="en-US" sz="1544" dirty="0">
                <a:latin typeface="Franklin Gothic Book" panose="020B0503020102020204" pitchFamily="34" charset="0"/>
              </a:rPr>
              <a:t>A specific request for service (RFS), including a solution design and cost estimate, which the organization </a:t>
            </a:r>
            <a:r>
              <a:rPr lang="en-US" sz="1544" b="1" dirty="0">
                <a:latin typeface="Franklin Gothic Book" panose="020B0503020102020204" pitchFamily="34" charset="0"/>
              </a:rPr>
              <a:t>approves</a:t>
            </a:r>
            <a:r>
              <a:rPr lang="en-US" sz="1544" dirty="0">
                <a:latin typeface="Franklin Gothic Book" panose="020B0503020102020204" pitchFamily="34" charset="0"/>
              </a:rPr>
              <a:t> in the new Service Now System </a:t>
            </a:r>
            <a:r>
              <a:rPr lang="en-US" sz="1544" b="1" dirty="0">
                <a:latin typeface="Franklin Gothic Book" panose="020B0503020102020204" pitchFamily="34" charset="0"/>
              </a:rPr>
              <a:t>ticket</a:t>
            </a:r>
            <a:r>
              <a:rPr lang="en-US" sz="1544" dirty="0">
                <a:latin typeface="Franklin Gothic Book" panose="020B0503020102020204" pitchFamily="34" charset="0"/>
              </a:rPr>
              <a:t> to execute the purchase.</a:t>
            </a:r>
          </a:p>
        </p:txBody>
      </p:sp>
      <p:sp>
        <p:nvSpPr>
          <p:cNvPr id="19" name="Arrow: Up 18" descr="down arrow">
            <a:extLst>
              <a:ext uri="{FF2B5EF4-FFF2-40B4-BE49-F238E27FC236}">
                <a16:creationId xmlns:a16="http://schemas.microsoft.com/office/drawing/2014/main" id="{6469B4C1-E571-46CE-8642-9868FE8B6CB7}"/>
              </a:ext>
            </a:extLst>
          </p:cNvPr>
          <p:cNvSpPr/>
          <p:nvPr/>
        </p:nvSpPr>
        <p:spPr>
          <a:xfrm rot="10800000">
            <a:off x="4010788" y="4354285"/>
            <a:ext cx="452331" cy="35704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44"/>
          </a:p>
        </p:txBody>
      </p:sp>
    </p:spTree>
    <p:extLst>
      <p:ext uri="{BB962C8B-B14F-4D97-AF65-F5344CB8AC3E}">
        <p14:creationId xmlns:p14="http://schemas.microsoft.com/office/powerpoint/2010/main" val="3080869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DC82B2-E746-469B-8554-855A2E71DCF5}"/>
              </a:ext>
            </a:extLst>
          </p:cNvPr>
          <p:cNvSpPr>
            <a:spLocks noGrp="1"/>
          </p:cNvSpPr>
          <p:nvPr>
            <p:ph type="title"/>
          </p:nvPr>
        </p:nvSpPr>
        <p:spPr>
          <a:xfrm>
            <a:off x="0" y="1"/>
            <a:ext cx="11355388" cy="1574417"/>
          </a:xfrm>
        </p:spPr>
        <p:txBody>
          <a:bodyPr/>
          <a:lstStyle/>
          <a:p>
            <a:pPr marL="274320"/>
            <a:r>
              <a:rPr lang="en-US" dirty="0"/>
              <a:t>DIR Information Technology Services</a:t>
            </a:r>
          </a:p>
        </p:txBody>
      </p:sp>
      <p:grpSp>
        <p:nvGrpSpPr>
          <p:cNvPr id="17" name="Group 16" descr="4 part diagram">
            <a:extLst>
              <a:ext uri="{FF2B5EF4-FFF2-40B4-BE49-F238E27FC236}">
                <a16:creationId xmlns:a16="http://schemas.microsoft.com/office/drawing/2014/main" id="{92F631F1-04C7-479E-B9D4-2E58470DA8E5}"/>
              </a:ext>
            </a:extLst>
          </p:cNvPr>
          <p:cNvGrpSpPr/>
          <p:nvPr/>
        </p:nvGrpSpPr>
        <p:grpSpPr>
          <a:xfrm>
            <a:off x="433714" y="1297402"/>
            <a:ext cx="9011432" cy="5418667"/>
            <a:chOff x="1827316" y="1253348"/>
            <a:chExt cx="9011432" cy="5418667"/>
          </a:xfrm>
        </p:grpSpPr>
        <p:sp>
          <p:nvSpPr>
            <p:cNvPr id="15" name="Rectangle: Rounded Corners 14">
              <a:extLst>
                <a:ext uri="{FF2B5EF4-FFF2-40B4-BE49-F238E27FC236}">
                  <a16:creationId xmlns:a16="http://schemas.microsoft.com/office/drawing/2014/main" id="{F81976DE-E649-45EF-8618-A69505C33A72}"/>
                </a:ext>
              </a:extLst>
            </p:cNvPr>
            <p:cNvSpPr/>
            <p:nvPr/>
          </p:nvSpPr>
          <p:spPr>
            <a:xfrm>
              <a:off x="1827316" y="1464287"/>
              <a:ext cx="3334406" cy="1255537"/>
            </a:xfrm>
            <a:prstGeom prst="roundRect">
              <a:avLst/>
            </a:prstGeom>
            <a:solidFill>
              <a:srgbClr val="F3F4F9"/>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sp>
          <p:nvSpPr>
            <p:cNvPr id="12" name="Rectangle: Rounded Corners 11">
              <a:extLst>
                <a:ext uri="{FF2B5EF4-FFF2-40B4-BE49-F238E27FC236}">
                  <a16:creationId xmlns:a16="http://schemas.microsoft.com/office/drawing/2014/main" id="{5541D382-4B57-4EAC-AA30-2C0E615195AF}"/>
                </a:ext>
              </a:extLst>
            </p:cNvPr>
            <p:cNvSpPr/>
            <p:nvPr/>
          </p:nvSpPr>
          <p:spPr>
            <a:xfrm>
              <a:off x="7433200" y="1464287"/>
              <a:ext cx="3334407" cy="1255537"/>
            </a:xfrm>
            <a:prstGeom prst="roundRect">
              <a:avLst/>
            </a:prstGeom>
            <a:solidFill>
              <a:srgbClr val="F3F4F9"/>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sp>
          <p:nvSpPr>
            <p:cNvPr id="14" name="Rectangle: Rounded Corners 13">
              <a:extLst>
                <a:ext uri="{FF2B5EF4-FFF2-40B4-BE49-F238E27FC236}">
                  <a16:creationId xmlns:a16="http://schemas.microsoft.com/office/drawing/2014/main" id="{85208049-D727-4B38-A170-57CE5B2884FC}"/>
                </a:ext>
              </a:extLst>
            </p:cNvPr>
            <p:cNvSpPr/>
            <p:nvPr/>
          </p:nvSpPr>
          <p:spPr>
            <a:xfrm>
              <a:off x="1827316" y="4738457"/>
              <a:ext cx="3313405" cy="1612487"/>
            </a:xfrm>
            <a:prstGeom prst="roundRect">
              <a:avLst/>
            </a:prstGeom>
            <a:solidFill>
              <a:srgbClr val="F3F4F9"/>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grpSp>
          <p:nvGrpSpPr>
            <p:cNvPr id="13" name="Group 12">
              <a:extLst>
                <a:ext uri="{FF2B5EF4-FFF2-40B4-BE49-F238E27FC236}">
                  <a16:creationId xmlns:a16="http://schemas.microsoft.com/office/drawing/2014/main" id="{AD6A01E2-00C1-48C0-B4DB-0AE3F796CCFC}"/>
                </a:ext>
              </a:extLst>
            </p:cNvPr>
            <p:cNvGrpSpPr/>
            <p:nvPr/>
          </p:nvGrpSpPr>
          <p:grpSpPr>
            <a:xfrm>
              <a:off x="1947712" y="1253348"/>
              <a:ext cx="8891036" cy="5418667"/>
              <a:chOff x="242556" y="1103243"/>
              <a:chExt cx="9164093" cy="5418667"/>
            </a:xfrm>
          </p:grpSpPr>
          <p:sp>
            <p:nvSpPr>
              <p:cNvPr id="11" name="Rectangle: Rounded Corners 10">
                <a:extLst>
                  <a:ext uri="{FF2B5EF4-FFF2-40B4-BE49-F238E27FC236}">
                    <a16:creationId xmlns:a16="http://schemas.microsoft.com/office/drawing/2014/main" id="{107D3754-45EF-4D6D-B169-23D1366637AE}"/>
                  </a:ext>
                </a:extLst>
              </p:cNvPr>
              <p:cNvSpPr/>
              <p:nvPr/>
            </p:nvSpPr>
            <p:spPr>
              <a:xfrm>
                <a:off x="6225748" y="4520798"/>
                <a:ext cx="3180901" cy="1612487"/>
              </a:xfrm>
              <a:prstGeom prst="roundRect">
                <a:avLst/>
              </a:prstGeom>
              <a:solidFill>
                <a:srgbClr val="F3F4F9"/>
              </a:solidFill>
              <a:ln>
                <a:solidFill>
                  <a:srgbClr val="1E5B9A"/>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solidFill>
                    <a:sysClr val="windowText" lastClr="000000"/>
                  </a:solidFill>
                </a:endParaRPr>
              </a:p>
            </p:txBody>
          </p:sp>
          <p:graphicFrame>
            <p:nvGraphicFramePr>
              <p:cNvPr id="2" name="Diagram 1">
                <a:extLst>
                  <a:ext uri="{FF2B5EF4-FFF2-40B4-BE49-F238E27FC236}">
                    <a16:creationId xmlns:a16="http://schemas.microsoft.com/office/drawing/2014/main" id="{43D55323-BC4B-4345-B9A2-CEEB528D0CF7}"/>
                  </a:ext>
                </a:extLst>
              </p:cNvPr>
              <p:cNvGraphicFramePr/>
              <p:nvPr>
                <p:extLst>
                  <p:ext uri="{D42A27DB-BD31-4B8C-83A1-F6EECF244321}">
                    <p14:modId xmlns:p14="http://schemas.microsoft.com/office/powerpoint/2010/main" val="2586564568"/>
                  </p:ext>
                </p:extLst>
              </p:nvPr>
            </p:nvGraphicFramePr>
            <p:xfrm>
              <a:off x="242556" y="1103243"/>
              <a:ext cx="916409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grpSp>
      <p:pic>
        <p:nvPicPr>
          <p:cNvPr id="16" name="Picture 15" descr="eligible customers">
            <a:extLst>
              <a:ext uri="{FF2B5EF4-FFF2-40B4-BE49-F238E27FC236}">
                <a16:creationId xmlns:a16="http://schemas.microsoft.com/office/drawing/2014/main" id="{E8094F1D-4373-427D-93E8-C07FD3AF1549}"/>
              </a:ext>
            </a:extLst>
          </p:cNvPr>
          <p:cNvPicPr>
            <a:picLocks noChangeAspect="1"/>
          </p:cNvPicPr>
          <p:nvPr/>
        </p:nvPicPr>
        <p:blipFill>
          <a:blip r:embed="rId7"/>
          <a:stretch>
            <a:fillRect/>
          </a:stretch>
        </p:blipFill>
        <p:spPr>
          <a:xfrm>
            <a:off x="9585937" y="1500995"/>
            <a:ext cx="2606063" cy="4541914"/>
          </a:xfrm>
          <a:prstGeom prst="rect">
            <a:avLst/>
          </a:prstGeom>
        </p:spPr>
      </p:pic>
    </p:spTree>
    <p:extLst>
      <p:ext uri="{BB962C8B-B14F-4D97-AF65-F5344CB8AC3E}">
        <p14:creationId xmlns:p14="http://schemas.microsoft.com/office/powerpoint/2010/main" val="31647571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B83BB-6614-4CCF-9758-E5D96019248D}"/>
              </a:ext>
            </a:extLst>
          </p:cNvPr>
          <p:cNvSpPr>
            <a:spLocks noGrp="1"/>
          </p:cNvSpPr>
          <p:nvPr>
            <p:ph type="title"/>
          </p:nvPr>
        </p:nvSpPr>
        <p:spPr>
          <a:xfrm>
            <a:off x="3437021" y="2083551"/>
            <a:ext cx="4632157" cy="1325563"/>
          </a:xfrm>
        </p:spPr>
        <p:txBody>
          <a:bodyPr>
            <a:normAutofit/>
          </a:bodyPr>
          <a:lstStyle/>
          <a:p>
            <a:r>
              <a:rPr lang="en-US" dirty="0"/>
              <a:t>Questions</a:t>
            </a:r>
          </a:p>
        </p:txBody>
      </p:sp>
    </p:spTree>
    <p:extLst>
      <p:ext uri="{BB962C8B-B14F-4D97-AF65-F5344CB8AC3E}">
        <p14:creationId xmlns:p14="http://schemas.microsoft.com/office/powerpoint/2010/main" val="45721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C1D1A52-DC09-4480-9B6F-A186140A347A}"/>
              </a:ext>
            </a:extLst>
          </p:cNvPr>
          <p:cNvSpPr/>
          <p:nvPr>
            <p:custDataLst>
              <p:tags r:id="rId1"/>
            </p:custDataLst>
          </p:nvPr>
        </p:nvSpPr>
        <p:spPr>
          <a:xfrm>
            <a:off x="5467883" y="2145111"/>
            <a:ext cx="4440391" cy="1763688"/>
          </a:xfrm>
          <a:prstGeom prst="rect">
            <a:avLst/>
          </a:prstGeom>
        </p:spPr>
        <p:txBody>
          <a:bodyPr wrap="square" lIns="0" tIns="0" rIns="0" bIns="0">
            <a:spAutoFit/>
          </a:bodyPr>
          <a:lstStyle/>
          <a:p>
            <a:pPr>
              <a:spcAft>
                <a:spcPts val="600"/>
              </a:spcAft>
            </a:pPr>
            <a:r>
              <a:rPr lang="en-GB" sz="2400" b="1" dirty="0">
                <a:solidFill>
                  <a:schemeClr val="accent2"/>
                </a:solidFill>
                <a:latin typeface="Verdana" panose="020B0604030504040204" pitchFamily="34" charset="0"/>
                <a:ea typeface="Verdana" panose="020B0604030504040204" pitchFamily="34" charset="0"/>
                <a:cs typeface="Verdana" panose="020B0604030504040204" pitchFamily="34" charset="0"/>
              </a:rPr>
              <a:t>Lorie Ramirez</a:t>
            </a:r>
          </a:p>
          <a:p>
            <a:pPr>
              <a:spcAft>
                <a:spcPts val="600"/>
              </a:spcAft>
            </a:pPr>
            <a:r>
              <a:rPr lang="en-GB" sz="1800"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Customer Service Operations Director</a:t>
            </a:r>
          </a:p>
          <a:p>
            <a:pPr>
              <a:spcAft>
                <a:spcPts val="600"/>
              </a:spcAft>
            </a:pPr>
            <a:endParaRPr lang="en-GB" sz="700"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a:lnSpc>
                <a:spcPts val="1200"/>
              </a:lnSpc>
            </a:pPr>
            <a:r>
              <a:rPr lang="en-US" sz="1800"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lorie.ramirez@dir.</a:t>
            </a:r>
            <a:r>
              <a:rPr lang="en-US"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texas.gov</a:t>
            </a:r>
          </a:p>
          <a:p>
            <a:pPr>
              <a:lnSpc>
                <a:spcPts val="1200"/>
              </a:lnSpc>
            </a:pPr>
            <a:endParaRPr lang="en-US"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a:lnSpc>
                <a:spcPts val="1200"/>
              </a:lnSpc>
            </a:pPr>
            <a:endParaRPr lang="en-US" dirty="0">
              <a:solidFill>
                <a:schemeClr val="accent3">
                  <a:lumMod val="75000"/>
                </a:schemeClr>
              </a:solidFill>
              <a:latin typeface="Verdana" panose="020B0604030504040204" pitchFamily="34" charset="0"/>
              <a:ea typeface="Verdana" panose="020B0604030504040204" pitchFamily="34" charset="0"/>
              <a:cs typeface="Arial"/>
            </a:endParaRPr>
          </a:p>
          <a:p>
            <a:pPr>
              <a:lnSpc>
                <a:spcPts val="1200"/>
              </a:lnSpc>
            </a:pPr>
            <a:r>
              <a:rPr lang="en-US" dirty="0">
                <a:solidFill>
                  <a:schemeClr val="accent3">
                    <a:lumMod val="75000"/>
                  </a:schemeClr>
                </a:solidFill>
                <a:latin typeface="Verdana" panose="020B0604030504040204" pitchFamily="34" charset="0"/>
                <a:ea typeface="Verdana" panose="020B0604030504040204" pitchFamily="34" charset="0"/>
                <a:cs typeface="Arial"/>
              </a:rPr>
              <a:t>512-475-3668</a:t>
            </a:r>
            <a:endParaRPr lang="en-US" dirty="0">
              <a:solidFill>
                <a:schemeClr val="accent3">
                  <a:lumMod val="75000"/>
                </a:schemeClr>
              </a:solidFill>
              <a:cs typeface="Arial"/>
            </a:endParaRPr>
          </a:p>
          <a:p>
            <a:pPr>
              <a:lnSpc>
                <a:spcPts val="1200"/>
              </a:lnSpc>
            </a:pPr>
            <a:endParaRPr lang="en-GB" sz="1800" dirty="0">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a:extLst>
              <a:ext uri="{FF2B5EF4-FFF2-40B4-BE49-F238E27FC236}">
                <a16:creationId xmlns:a16="http://schemas.microsoft.com/office/drawing/2014/main" id="{7249B1E0-A813-4EE5-A635-88F5F4131DD2}"/>
              </a:ext>
            </a:extLst>
          </p:cNvPr>
          <p:cNvSpPr/>
          <p:nvPr>
            <p:custDataLst>
              <p:tags r:id="rId2"/>
            </p:custDataLst>
          </p:nvPr>
        </p:nvSpPr>
        <p:spPr>
          <a:xfrm>
            <a:off x="5467882" y="533823"/>
            <a:ext cx="6310136" cy="1077218"/>
          </a:xfrm>
          <a:prstGeom prst="rect">
            <a:avLst/>
          </a:prstGeom>
        </p:spPr>
        <p:txBody>
          <a:bodyPr wrap="square" lIns="0" tIns="0" rIns="0" bIns="0">
            <a:spAutoFit/>
          </a:bodyPr>
          <a:lstStyle/>
          <a:p>
            <a:pPr>
              <a:spcAft>
                <a:spcPts val="600"/>
              </a:spcAft>
            </a:pPr>
            <a:r>
              <a:rPr lang="en-GB" sz="2400" b="1" dirty="0">
                <a:solidFill>
                  <a:schemeClr val="accent2"/>
                </a:solidFill>
                <a:latin typeface="Verdana" panose="020B0604030504040204" pitchFamily="34" charset="0"/>
                <a:ea typeface="Verdana" panose="020B0604030504040204" pitchFamily="34" charset="0"/>
                <a:cs typeface="Verdana" panose="020B0604030504040204" pitchFamily="34" charset="0"/>
              </a:rPr>
              <a:t>More Information:</a:t>
            </a:r>
          </a:p>
          <a:p>
            <a:pPr>
              <a:spcAft>
                <a:spcPts val="600"/>
              </a:spcAft>
            </a:pPr>
            <a:r>
              <a:rPr lang="en-GB" sz="1600" dirty="0">
                <a:solidFill>
                  <a:schemeClr val="accent2"/>
                </a:solidFill>
                <a:latin typeface="Verdana" panose="020B0604030504040204" pitchFamily="34" charset="0"/>
                <a:ea typeface="Verdana" panose="020B0604030504040204" pitchFamily="34" charset="0"/>
                <a:cs typeface="Verdana" panose="020B0604030504040204" pitchFamily="34" charset="0"/>
              </a:rPr>
              <a:t>https://dirsharedservices.service-now.com/dir</a:t>
            </a:r>
          </a:p>
          <a:p>
            <a:pPr>
              <a:spcAft>
                <a:spcPts val="600"/>
              </a:spcAft>
            </a:pPr>
            <a:r>
              <a:rPr lang="en-GB" sz="1800" dirty="0">
                <a:solidFill>
                  <a:schemeClr val="accent2"/>
                </a:solidFill>
                <a:latin typeface="Verdana" panose="020B0604030504040204" pitchFamily="34" charset="0"/>
                <a:ea typeface="Verdana" panose="020B0604030504040204" pitchFamily="34" charset="0"/>
                <a:cs typeface="Verdana" panose="020B0604030504040204" pitchFamily="34" charset="0"/>
              </a:rPr>
              <a:t>dirsharedservices@dir.Texas.gov</a:t>
            </a:r>
          </a:p>
        </p:txBody>
      </p:sp>
      <p:sp>
        <p:nvSpPr>
          <p:cNvPr id="2" name="Title 1">
            <a:extLst>
              <a:ext uri="{FF2B5EF4-FFF2-40B4-BE49-F238E27FC236}">
                <a16:creationId xmlns:a16="http://schemas.microsoft.com/office/drawing/2014/main" id="{2F65AC18-8008-4CDE-98DD-AFBAD05B15AD}"/>
              </a:ext>
            </a:extLst>
          </p:cNvPr>
          <p:cNvSpPr>
            <a:spLocks noGrp="1"/>
          </p:cNvSpPr>
          <p:nvPr>
            <p:ph type="title" idx="4294967295"/>
          </p:nvPr>
        </p:nvSpPr>
        <p:spPr>
          <a:xfrm>
            <a:off x="576109" y="2364173"/>
            <a:ext cx="3310091" cy="1325563"/>
          </a:xfrm>
        </p:spPr>
        <p:txBody>
          <a:bodyPr/>
          <a:lstStyle/>
          <a:p>
            <a:r>
              <a:rPr lang="en-US" dirty="0"/>
              <a:t>Contact Us</a:t>
            </a:r>
          </a:p>
        </p:txBody>
      </p:sp>
    </p:spTree>
    <p:extLst>
      <p:ext uri="{BB962C8B-B14F-4D97-AF65-F5344CB8AC3E}">
        <p14:creationId xmlns:p14="http://schemas.microsoft.com/office/powerpoint/2010/main" val="752994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ADE50-0915-4FF6-A675-EC929E3C0349}"/>
              </a:ext>
            </a:extLst>
          </p:cNvPr>
          <p:cNvSpPr>
            <a:spLocks noGrp="1"/>
          </p:cNvSpPr>
          <p:nvPr>
            <p:ph type="title"/>
          </p:nvPr>
        </p:nvSpPr>
        <p:spPr>
          <a:xfrm>
            <a:off x="424070" y="0"/>
            <a:ext cx="10515600" cy="1325563"/>
          </a:xfrm>
        </p:spPr>
        <p:txBody>
          <a:bodyPr/>
          <a:lstStyle/>
          <a:p>
            <a:r>
              <a:rPr lang="en-US" dirty="0"/>
              <a:t>What are Shared Technology Services?</a:t>
            </a:r>
          </a:p>
        </p:txBody>
      </p:sp>
      <p:sp>
        <p:nvSpPr>
          <p:cNvPr id="3" name="Content Placeholder 2">
            <a:extLst>
              <a:ext uri="{FF2B5EF4-FFF2-40B4-BE49-F238E27FC236}">
                <a16:creationId xmlns:a16="http://schemas.microsoft.com/office/drawing/2014/main" id="{D3FD3718-5E4D-4E90-9043-8174D6DA9E73}"/>
              </a:ext>
            </a:extLst>
          </p:cNvPr>
          <p:cNvSpPr>
            <a:spLocks noGrp="1"/>
          </p:cNvSpPr>
          <p:nvPr>
            <p:ph idx="4294967295"/>
          </p:nvPr>
        </p:nvSpPr>
        <p:spPr>
          <a:xfrm>
            <a:off x="317270" y="1119187"/>
            <a:ext cx="11715703" cy="5513517"/>
          </a:xfrm>
        </p:spPr>
        <p:txBody>
          <a:bodyPr/>
          <a:lstStyle/>
          <a:p>
            <a:pPr marL="0" indent="0" algn="ctr">
              <a:lnSpc>
                <a:spcPct val="100000"/>
              </a:lnSpc>
              <a:spcBef>
                <a:spcPts val="0"/>
              </a:spcBef>
              <a:buNone/>
            </a:pPr>
            <a:r>
              <a:rPr lang="en-US" sz="2400" dirty="0"/>
              <a:t>A new strategic approach to simplify the way customer agencies access the technology services they consume by </a:t>
            </a:r>
          </a:p>
          <a:p>
            <a:pPr marL="0" indent="0" algn="ctr">
              <a:lnSpc>
                <a:spcPct val="100000"/>
              </a:lnSpc>
              <a:spcBef>
                <a:spcPts val="0"/>
              </a:spcBef>
              <a:buNone/>
            </a:pPr>
            <a:r>
              <a:rPr lang="en-US" sz="2400" dirty="0"/>
              <a:t>leveraging a single orchestration layer (digital MSI function) </a:t>
            </a:r>
          </a:p>
          <a:p>
            <a:pPr marL="0" indent="0" algn="ctr">
              <a:lnSpc>
                <a:spcPct val="100000"/>
              </a:lnSpc>
              <a:spcBef>
                <a:spcPts val="0"/>
              </a:spcBef>
              <a:buNone/>
            </a:pPr>
            <a:r>
              <a:rPr lang="en-US" sz="2400" dirty="0"/>
              <a:t>for all program services.  </a:t>
            </a:r>
          </a:p>
          <a:p>
            <a:endParaRPr lang="en-US" dirty="0"/>
          </a:p>
          <a:p>
            <a:endParaRPr lang="en-US" dirty="0"/>
          </a:p>
          <a:p>
            <a:endParaRPr lang="en-US" dirty="0"/>
          </a:p>
        </p:txBody>
      </p:sp>
      <p:pic>
        <p:nvPicPr>
          <p:cNvPr id="8" name="Picture 7" descr="DIR STS icon-general">
            <a:extLst>
              <a:ext uri="{FF2B5EF4-FFF2-40B4-BE49-F238E27FC236}">
                <a16:creationId xmlns:a16="http://schemas.microsoft.com/office/drawing/2014/main" id="{D37185DC-442D-4D10-A3E5-D9022428B119}"/>
              </a:ext>
            </a:extLst>
          </p:cNvPr>
          <p:cNvPicPr>
            <a:picLocks noChangeAspect="1"/>
          </p:cNvPicPr>
          <p:nvPr/>
        </p:nvPicPr>
        <p:blipFill>
          <a:blip r:embed="rId3"/>
          <a:stretch>
            <a:fillRect/>
          </a:stretch>
        </p:blipFill>
        <p:spPr>
          <a:xfrm>
            <a:off x="5143302" y="2997627"/>
            <a:ext cx="1905395" cy="1821256"/>
          </a:xfrm>
          <a:prstGeom prst="rect">
            <a:avLst/>
          </a:prstGeom>
        </p:spPr>
      </p:pic>
      <p:pic>
        <p:nvPicPr>
          <p:cNvPr id="9" name="Picture 8" descr="DIR STS icon-cloud">
            <a:extLst>
              <a:ext uri="{FF2B5EF4-FFF2-40B4-BE49-F238E27FC236}">
                <a16:creationId xmlns:a16="http://schemas.microsoft.com/office/drawing/2014/main" id="{817481EA-BA2E-40C3-8498-2D7DA7D0FC4A}"/>
              </a:ext>
            </a:extLst>
          </p:cNvPr>
          <p:cNvPicPr>
            <a:picLocks noChangeAspect="1"/>
          </p:cNvPicPr>
          <p:nvPr/>
        </p:nvPicPr>
        <p:blipFill>
          <a:blip r:embed="rId4"/>
          <a:stretch>
            <a:fillRect/>
          </a:stretch>
        </p:blipFill>
        <p:spPr>
          <a:xfrm>
            <a:off x="1668810" y="5037447"/>
            <a:ext cx="1533238" cy="1465535"/>
          </a:xfrm>
          <a:prstGeom prst="rect">
            <a:avLst/>
          </a:prstGeom>
        </p:spPr>
      </p:pic>
      <p:pic>
        <p:nvPicPr>
          <p:cNvPr id="10" name="Picture 9" descr="DIR STS icon-mail">
            <a:extLst>
              <a:ext uri="{FF2B5EF4-FFF2-40B4-BE49-F238E27FC236}">
                <a16:creationId xmlns:a16="http://schemas.microsoft.com/office/drawing/2014/main" id="{0193635A-1920-40D2-9700-F04605D4CD27}"/>
              </a:ext>
            </a:extLst>
          </p:cNvPr>
          <p:cNvPicPr>
            <a:picLocks noChangeAspect="1"/>
          </p:cNvPicPr>
          <p:nvPr/>
        </p:nvPicPr>
        <p:blipFill>
          <a:blip r:embed="rId5"/>
          <a:stretch>
            <a:fillRect/>
          </a:stretch>
        </p:blipFill>
        <p:spPr>
          <a:xfrm>
            <a:off x="3494850" y="5033779"/>
            <a:ext cx="1533238" cy="1465535"/>
          </a:xfrm>
          <a:prstGeom prst="rect">
            <a:avLst/>
          </a:prstGeom>
        </p:spPr>
      </p:pic>
      <p:pic>
        <p:nvPicPr>
          <p:cNvPr id="11" name="Picture 10" descr="DIR STS icon-processing">
            <a:extLst>
              <a:ext uri="{FF2B5EF4-FFF2-40B4-BE49-F238E27FC236}">
                <a16:creationId xmlns:a16="http://schemas.microsoft.com/office/drawing/2014/main" id="{8BEA32DE-5A45-4A55-AD31-9F121023097A}"/>
              </a:ext>
            </a:extLst>
          </p:cNvPr>
          <p:cNvPicPr>
            <a:picLocks noChangeAspect="1"/>
          </p:cNvPicPr>
          <p:nvPr/>
        </p:nvPicPr>
        <p:blipFill>
          <a:blip r:embed="rId6"/>
          <a:stretch>
            <a:fillRect/>
          </a:stretch>
        </p:blipFill>
        <p:spPr>
          <a:xfrm>
            <a:off x="5320898" y="5036255"/>
            <a:ext cx="1533237" cy="1465532"/>
          </a:xfrm>
          <a:prstGeom prst="rect">
            <a:avLst/>
          </a:prstGeom>
        </p:spPr>
      </p:pic>
      <p:pic>
        <p:nvPicPr>
          <p:cNvPr id="12" name="Picture 11" descr="DIR STS icon-cybersecurity">
            <a:extLst>
              <a:ext uri="{FF2B5EF4-FFF2-40B4-BE49-F238E27FC236}">
                <a16:creationId xmlns:a16="http://schemas.microsoft.com/office/drawing/2014/main" id="{B5E712B9-B410-4BDE-BD65-2972325607E2}"/>
              </a:ext>
            </a:extLst>
          </p:cNvPr>
          <p:cNvPicPr>
            <a:picLocks noChangeAspect="1"/>
          </p:cNvPicPr>
          <p:nvPr/>
        </p:nvPicPr>
        <p:blipFill>
          <a:blip r:embed="rId7"/>
          <a:stretch>
            <a:fillRect/>
          </a:stretch>
        </p:blipFill>
        <p:spPr>
          <a:xfrm>
            <a:off x="7149527" y="5036255"/>
            <a:ext cx="1530647" cy="1463059"/>
          </a:xfrm>
          <a:prstGeom prst="rect">
            <a:avLst/>
          </a:prstGeom>
        </p:spPr>
      </p:pic>
      <p:pic>
        <p:nvPicPr>
          <p:cNvPr id="13" name="Picture 12" descr="DIR STS icon - Texas.gov">
            <a:extLst>
              <a:ext uri="{FF2B5EF4-FFF2-40B4-BE49-F238E27FC236}">
                <a16:creationId xmlns:a16="http://schemas.microsoft.com/office/drawing/2014/main" id="{BC022478-E508-485D-80EA-66668400EDFA}"/>
              </a:ext>
            </a:extLst>
          </p:cNvPr>
          <p:cNvPicPr>
            <a:picLocks noChangeAspect="1"/>
          </p:cNvPicPr>
          <p:nvPr/>
        </p:nvPicPr>
        <p:blipFill>
          <a:blip r:embed="rId8"/>
          <a:stretch>
            <a:fillRect/>
          </a:stretch>
        </p:blipFill>
        <p:spPr>
          <a:xfrm>
            <a:off x="8972985" y="5103764"/>
            <a:ext cx="1317529" cy="1325564"/>
          </a:xfrm>
          <a:prstGeom prst="ellipse">
            <a:avLst/>
          </a:prstGeom>
          <a:ln w="3175" cap="rnd">
            <a:solidFill>
              <a:srgbClr val="0070C0"/>
            </a:solidFill>
          </a:ln>
          <a:effectLst>
            <a:outerShdw sx="-80000" sy="-18000" rotWithShape="0">
              <a:srgbClr val="000000">
                <a:alpha val="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890747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86B7C-4B42-43BD-9602-EF6D2E64670C}"/>
              </a:ext>
            </a:extLst>
          </p:cNvPr>
          <p:cNvSpPr>
            <a:spLocks noGrp="1"/>
          </p:cNvSpPr>
          <p:nvPr>
            <p:ph type="title"/>
          </p:nvPr>
        </p:nvSpPr>
        <p:spPr>
          <a:xfrm>
            <a:off x="221663" y="-45342"/>
            <a:ext cx="10515600" cy="1325563"/>
          </a:xfrm>
        </p:spPr>
        <p:txBody>
          <a:bodyPr/>
          <a:lstStyle/>
          <a:p>
            <a:r>
              <a:rPr lang="en-US" dirty="0"/>
              <a:t>Shared Technology Services Goals</a:t>
            </a:r>
          </a:p>
        </p:txBody>
      </p:sp>
      <p:sp>
        <p:nvSpPr>
          <p:cNvPr id="7" name="Arrow: Right 6">
            <a:extLst>
              <a:ext uri="{FF2B5EF4-FFF2-40B4-BE49-F238E27FC236}">
                <a16:creationId xmlns:a16="http://schemas.microsoft.com/office/drawing/2014/main" id="{02051491-0818-418B-8CFA-2C56B0261DEC}"/>
              </a:ext>
            </a:extLst>
          </p:cNvPr>
          <p:cNvSpPr/>
          <p:nvPr/>
        </p:nvSpPr>
        <p:spPr>
          <a:xfrm>
            <a:off x="3902123" y="4859141"/>
            <a:ext cx="1577340" cy="548640"/>
          </a:xfrm>
          <a:prstGeom prst="rightArrow">
            <a:avLst/>
          </a:prstGeom>
          <a:noFill/>
          <a:ln w="9525" cap="flat" cmpd="sng" algn="ctr">
            <a:solidFill>
              <a:schemeClr val="accent5">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US" sz="1600" dirty="0">
                <a:solidFill>
                  <a:schemeClr val="accent1">
                    <a:lumMod val="50000"/>
                  </a:schemeClr>
                </a:solidFill>
              </a:rPr>
              <a:t>Relevance To</a:t>
            </a:r>
            <a:r>
              <a:rPr lang="en-US" sz="1350" dirty="0">
                <a:solidFill>
                  <a:schemeClr val="accent1">
                    <a:lumMod val="50000"/>
                  </a:schemeClr>
                </a:solidFill>
              </a:rPr>
              <a:t>:</a:t>
            </a:r>
          </a:p>
        </p:txBody>
      </p:sp>
      <p:grpSp>
        <p:nvGrpSpPr>
          <p:cNvPr id="8" name="Group 7" descr="STS relevant to customers which benefits Texas">
            <a:extLst>
              <a:ext uri="{FF2B5EF4-FFF2-40B4-BE49-F238E27FC236}">
                <a16:creationId xmlns:a16="http://schemas.microsoft.com/office/drawing/2014/main" id="{F8883040-226F-4191-BE62-34A8559CBE4F}"/>
              </a:ext>
            </a:extLst>
          </p:cNvPr>
          <p:cNvGrpSpPr/>
          <p:nvPr/>
        </p:nvGrpSpPr>
        <p:grpSpPr>
          <a:xfrm>
            <a:off x="5280763" y="4577283"/>
            <a:ext cx="1471621" cy="1250047"/>
            <a:chOff x="3752773" y="3352800"/>
            <a:chExt cx="1065357" cy="904951"/>
          </a:xfrm>
        </p:grpSpPr>
        <p:pic>
          <p:nvPicPr>
            <p:cNvPr id="9" name="Picture 8" descr="customers">
              <a:extLst>
                <a:ext uri="{FF2B5EF4-FFF2-40B4-BE49-F238E27FC236}">
                  <a16:creationId xmlns:a16="http://schemas.microsoft.com/office/drawing/2014/main" id="{B2D5D99C-C43A-4402-899C-79161BFFDA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8597" y="3352800"/>
              <a:ext cx="733708" cy="690549"/>
            </a:xfrm>
            <a:prstGeom prst="rect">
              <a:avLst/>
            </a:prstGeom>
          </p:spPr>
        </p:pic>
        <p:sp>
          <p:nvSpPr>
            <p:cNvPr id="10" name="TextBox 9">
              <a:extLst>
                <a:ext uri="{FF2B5EF4-FFF2-40B4-BE49-F238E27FC236}">
                  <a16:creationId xmlns:a16="http://schemas.microsoft.com/office/drawing/2014/main" id="{42F4654E-A024-4B07-97AE-866115E83CD2}"/>
                </a:ext>
              </a:extLst>
            </p:cNvPr>
            <p:cNvSpPr txBox="1"/>
            <p:nvPr/>
          </p:nvSpPr>
          <p:spPr>
            <a:xfrm>
              <a:off x="3752773" y="4048310"/>
              <a:ext cx="1065357" cy="209441"/>
            </a:xfrm>
            <a:prstGeom prst="rect">
              <a:avLst/>
            </a:prstGeom>
            <a:noFill/>
          </p:spPr>
          <p:txBody>
            <a:bodyPr wrap="none" rtlCol="0">
              <a:spAutoFit/>
            </a:bodyPr>
            <a:lstStyle/>
            <a:p>
              <a:pPr algn="ctr">
                <a:lnSpc>
                  <a:spcPct val="80000"/>
                </a:lnSpc>
                <a:buClr>
                  <a:schemeClr val="accent6"/>
                </a:buClr>
              </a:pPr>
              <a:r>
                <a:rPr lang="en-US" sz="1600" b="1" dirty="0">
                  <a:solidFill>
                    <a:schemeClr val="accent5">
                      <a:lumMod val="75000"/>
                    </a:schemeClr>
                  </a:solidFill>
                  <a:latin typeface="Franklin Gothic Book" panose="020B0503020102020204" pitchFamily="34" charset="0"/>
                </a:rPr>
                <a:t>Our Customers</a:t>
              </a:r>
            </a:p>
          </p:txBody>
        </p:sp>
      </p:grpSp>
      <p:sp>
        <p:nvSpPr>
          <p:cNvPr id="11" name="Arrow: Right 10">
            <a:extLst>
              <a:ext uri="{FF2B5EF4-FFF2-40B4-BE49-F238E27FC236}">
                <a16:creationId xmlns:a16="http://schemas.microsoft.com/office/drawing/2014/main" id="{87DB9794-B741-4EB7-B6CC-14787EC8A351}"/>
              </a:ext>
            </a:extLst>
          </p:cNvPr>
          <p:cNvSpPr/>
          <p:nvPr/>
        </p:nvSpPr>
        <p:spPr>
          <a:xfrm>
            <a:off x="6541439" y="4825341"/>
            <a:ext cx="1577340" cy="548640"/>
          </a:xfrm>
          <a:prstGeom prst="rightArrow">
            <a:avLst/>
          </a:prstGeom>
          <a:noFill/>
          <a:ln w="9525" cap="flat" cmpd="sng" algn="ctr">
            <a:solidFill>
              <a:schemeClr val="accent5">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US" sz="1600" dirty="0">
                <a:solidFill>
                  <a:schemeClr val="accent1">
                    <a:lumMod val="50000"/>
                  </a:schemeClr>
                </a:solidFill>
              </a:rPr>
              <a:t>Benefits To</a:t>
            </a:r>
            <a:r>
              <a:rPr lang="en-US" sz="1350" dirty="0">
                <a:solidFill>
                  <a:schemeClr val="accent1">
                    <a:lumMod val="50000"/>
                  </a:schemeClr>
                </a:solidFill>
              </a:rPr>
              <a:t>:</a:t>
            </a:r>
          </a:p>
        </p:txBody>
      </p:sp>
      <p:pic>
        <p:nvPicPr>
          <p:cNvPr id="12" name="Picture 11" descr="state of Texas">
            <a:extLst>
              <a:ext uri="{FF2B5EF4-FFF2-40B4-BE49-F238E27FC236}">
                <a16:creationId xmlns:a16="http://schemas.microsoft.com/office/drawing/2014/main" id="{D1D86F28-0998-4561-B047-3020D4FCB8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4115" y="4592553"/>
            <a:ext cx="1248395" cy="1177057"/>
          </a:xfrm>
          <a:prstGeom prst="rect">
            <a:avLst/>
          </a:prstGeom>
        </p:spPr>
      </p:pic>
      <p:sp>
        <p:nvSpPr>
          <p:cNvPr id="13" name="Rectangle: Rounded Corners 12" descr="Customer Service, Efficiency, Agiity">
            <a:extLst>
              <a:ext uri="{FF2B5EF4-FFF2-40B4-BE49-F238E27FC236}">
                <a16:creationId xmlns:a16="http://schemas.microsoft.com/office/drawing/2014/main" id="{6360C6AF-A1EA-4A09-B8C9-CD2705CC727D}"/>
              </a:ext>
            </a:extLst>
          </p:cNvPr>
          <p:cNvSpPr/>
          <p:nvPr/>
        </p:nvSpPr>
        <p:spPr>
          <a:xfrm>
            <a:off x="2278150" y="5943872"/>
            <a:ext cx="7532017" cy="4480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sz="1350" dirty="0"/>
          </a:p>
        </p:txBody>
      </p:sp>
      <p:sp>
        <p:nvSpPr>
          <p:cNvPr id="14" name="Rectangle 13">
            <a:extLst>
              <a:ext uri="{FF2B5EF4-FFF2-40B4-BE49-F238E27FC236}">
                <a16:creationId xmlns:a16="http://schemas.microsoft.com/office/drawing/2014/main" id="{9A7A3BEA-1F4B-4931-8C46-FC6F776C2532}"/>
              </a:ext>
            </a:extLst>
          </p:cNvPr>
          <p:cNvSpPr/>
          <p:nvPr/>
        </p:nvSpPr>
        <p:spPr>
          <a:xfrm>
            <a:off x="1816238" y="5970153"/>
            <a:ext cx="8097627" cy="369332"/>
          </a:xfrm>
          <a:prstGeom prst="rect">
            <a:avLst/>
          </a:prstGeom>
        </p:spPr>
        <p:txBody>
          <a:bodyPr wrap="square">
            <a:spAutoFit/>
          </a:bodyPr>
          <a:lstStyle/>
          <a:p>
            <a:pPr algn="ctr"/>
            <a:r>
              <a:rPr lang="en-US" b="1" dirty="0">
                <a:solidFill>
                  <a:schemeClr val="accent1">
                    <a:lumMod val="50000"/>
                  </a:schemeClr>
                </a:solidFill>
                <a:latin typeface="Franklin Gothic Medium" panose="020B0603020102020204" pitchFamily="34" charset="0"/>
              </a:rPr>
              <a:t>Customer Service           	     Efficiency		         Agility </a:t>
            </a:r>
          </a:p>
        </p:txBody>
      </p:sp>
      <p:pic>
        <p:nvPicPr>
          <p:cNvPr id="15" name="Picture 14" descr="STS Icong-General">
            <a:extLst>
              <a:ext uri="{FF2B5EF4-FFF2-40B4-BE49-F238E27FC236}">
                <a16:creationId xmlns:a16="http://schemas.microsoft.com/office/drawing/2014/main" id="{2EB6680C-B7AA-4385-BC73-C1CF7DCC757C}"/>
              </a:ext>
            </a:extLst>
          </p:cNvPr>
          <p:cNvPicPr>
            <a:picLocks noChangeAspect="1"/>
          </p:cNvPicPr>
          <p:nvPr/>
        </p:nvPicPr>
        <p:blipFill>
          <a:blip r:embed="rId5"/>
          <a:stretch>
            <a:fillRect/>
          </a:stretch>
        </p:blipFill>
        <p:spPr>
          <a:xfrm>
            <a:off x="2576970" y="4592682"/>
            <a:ext cx="1242060" cy="1220724"/>
          </a:xfrm>
          <a:prstGeom prst="rect">
            <a:avLst/>
          </a:prstGeom>
        </p:spPr>
      </p:pic>
      <p:sp>
        <p:nvSpPr>
          <p:cNvPr id="6" name="TextBox 5">
            <a:extLst>
              <a:ext uri="{FF2B5EF4-FFF2-40B4-BE49-F238E27FC236}">
                <a16:creationId xmlns:a16="http://schemas.microsoft.com/office/drawing/2014/main" id="{3B5565AE-572E-4E57-89E4-7F9BFAEB4852}"/>
              </a:ext>
            </a:extLst>
          </p:cNvPr>
          <p:cNvSpPr txBox="1"/>
          <p:nvPr/>
        </p:nvSpPr>
        <p:spPr>
          <a:xfrm>
            <a:off x="538976" y="1537962"/>
            <a:ext cx="11185664" cy="2400657"/>
          </a:xfrm>
          <a:prstGeom prst="rect">
            <a:avLst/>
          </a:prstGeom>
          <a:noFill/>
        </p:spPr>
        <p:txBody>
          <a:bodyPr wrap="square" rtlCol="0">
            <a:spAutoFit/>
          </a:bodyPr>
          <a:lstStyle/>
          <a:p>
            <a:pPr marL="285750" indent="-285750">
              <a:buFont typeface="Arial" panose="020B0604020202020204" pitchFamily="34" charset="0"/>
              <a:buChar char="•"/>
            </a:pPr>
            <a:r>
              <a:rPr lang="en-US" sz="3000" dirty="0"/>
              <a:t>Enable agencies to modernize their IT environments</a:t>
            </a:r>
          </a:p>
          <a:p>
            <a:pPr marL="285750" indent="-285750">
              <a:buFont typeface="Arial" panose="020B0604020202020204" pitchFamily="34" charset="0"/>
              <a:buChar char="•"/>
            </a:pPr>
            <a:r>
              <a:rPr lang="en-US" sz="3000" dirty="0"/>
              <a:t>Develop and deploy new services and solutions</a:t>
            </a:r>
          </a:p>
          <a:p>
            <a:pPr marL="285750" indent="-285750">
              <a:buFont typeface="Arial" panose="020B0604020202020204" pitchFamily="34" charset="0"/>
              <a:buChar char="•"/>
            </a:pPr>
            <a:r>
              <a:rPr lang="en-US" sz="3000" dirty="0"/>
              <a:t>Extend the reach of the shared technology services program based on business needs and values to all eligible customers</a:t>
            </a:r>
          </a:p>
          <a:p>
            <a:pPr marL="285750" indent="-285750">
              <a:buFont typeface="Arial" panose="020B0604020202020204" pitchFamily="34" charset="0"/>
              <a:buChar char="•"/>
            </a:pPr>
            <a:r>
              <a:rPr lang="en-US" sz="3000" dirty="0"/>
              <a:t>Optimize and integrate delivery of IT services </a:t>
            </a:r>
          </a:p>
        </p:txBody>
      </p:sp>
    </p:spTree>
    <p:extLst>
      <p:ext uri="{BB962C8B-B14F-4D97-AF65-F5344CB8AC3E}">
        <p14:creationId xmlns:p14="http://schemas.microsoft.com/office/powerpoint/2010/main" val="101499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96" y="28766"/>
            <a:ext cx="10515600" cy="1145283"/>
          </a:xfrm>
        </p:spPr>
        <p:txBody>
          <a:bodyPr/>
          <a:lstStyle/>
          <a:p>
            <a:r>
              <a:rPr lang="en-US" dirty="0"/>
              <a:t>Shared Technology Services Model</a:t>
            </a:r>
          </a:p>
        </p:txBody>
      </p:sp>
      <p:grpSp>
        <p:nvGrpSpPr>
          <p:cNvPr id="3" name="Group 2" descr="Shared Technology Services Model">
            <a:extLst>
              <a:ext uri="{FF2B5EF4-FFF2-40B4-BE49-F238E27FC236}">
                <a16:creationId xmlns:a16="http://schemas.microsoft.com/office/drawing/2014/main" id="{3BF83D08-70A5-46AA-974A-F430937A5F57}"/>
              </a:ext>
            </a:extLst>
          </p:cNvPr>
          <p:cNvGrpSpPr/>
          <p:nvPr/>
        </p:nvGrpSpPr>
        <p:grpSpPr>
          <a:xfrm>
            <a:off x="1943100" y="1174049"/>
            <a:ext cx="8653196" cy="5649916"/>
            <a:chOff x="2438400" y="1506014"/>
            <a:chExt cx="7315200" cy="5146699"/>
          </a:xfrm>
        </p:grpSpPr>
        <p:sp>
          <p:nvSpPr>
            <p:cNvPr id="4" name="Rounded Rectangle 6">
              <a:extLst>
                <a:ext uri="{FF2B5EF4-FFF2-40B4-BE49-F238E27FC236}">
                  <a16:creationId xmlns:a16="http://schemas.microsoft.com/office/drawing/2014/main" id="{00AE8518-F5B7-4AFD-95AE-7F9942EF59CE}"/>
                </a:ext>
              </a:extLst>
            </p:cNvPr>
            <p:cNvSpPr/>
            <p:nvPr/>
          </p:nvSpPr>
          <p:spPr>
            <a:xfrm>
              <a:off x="2438400" y="1506183"/>
              <a:ext cx="7305895" cy="884139"/>
            </a:xfrm>
            <a:prstGeom prst="roundRect">
              <a:avLst/>
            </a:prstGeom>
            <a:solidFill>
              <a:srgbClr val="0070AD">
                <a:lumMod val="40000"/>
                <a:lumOff val="60000"/>
              </a:srgb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828" b="1" i="0" u="none" strike="noStrike" kern="0" cap="none" spc="0" normalizeH="0" baseline="0" noProof="0" dirty="0">
                <a:ln>
                  <a:noFill/>
                </a:ln>
                <a:solidFill>
                  <a:srgbClr val="998C85">
                    <a:lumMod val="50000"/>
                  </a:srgbClr>
                </a:solidFill>
                <a:effectLst/>
                <a:uLnTx/>
                <a:uFillTx/>
                <a:latin typeface="Calibri Light" panose="020F0302020204030204" pitchFamily="34" charset="0"/>
                <a:ea typeface=""/>
                <a:cs typeface="Calibri Light" panose="020F0302020204030204" pitchFamily="34" charset="0"/>
              </a:endParaRPr>
            </a:p>
          </p:txBody>
        </p:sp>
        <p:sp>
          <p:nvSpPr>
            <p:cNvPr id="5" name="Rounded Rectangle 6">
              <a:extLst>
                <a:ext uri="{FF2B5EF4-FFF2-40B4-BE49-F238E27FC236}">
                  <a16:creationId xmlns:a16="http://schemas.microsoft.com/office/drawing/2014/main" id="{EF76FF6A-D8B4-4F83-96B3-7FB9B5DC0761}"/>
                </a:ext>
              </a:extLst>
            </p:cNvPr>
            <p:cNvSpPr/>
            <p:nvPr/>
          </p:nvSpPr>
          <p:spPr>
            <a:xfrm>
              <a:off x="2447705" y="2431819"/>
              <a:ext cx="7305895" cy="1844970"/>
            </a:xfrm>
            <a:prstGeom prst="roundRect">
              <a:avLst>
                <a:gd name="adj" fmla="val 8247"/>
              </a:avLst>
            </a:prstGeom>
            <a:solidFill>
              <a:srgbClr val="70AD47">
                <a:lumMod val="40000"/>
                <a:lumOff val="60000"/>
              </a:srgb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6" name="Rounded Rectangle 7">
              <a:extLst>
                <a:ext uri="{FF2B5EF4-FFF2-40B4-BE49-F238E27FC236}">
                  <a16:creationId xmlns:a16="http://schemas.microsoft.com/office/drawing/2014/main" id="{F0DDCC5F-43DA-4F3D-86DA-77BD34DD680B}"/>
                </a:ext>
              </a:extLst>
            </p:cNvPr>
            <p:cNvSpPr/>
            <p:nvPr/>
          </p:nvSpPr>
          <p:spPr>
            <a:xfrm>
              <a:off x="2595042" y="1877485"/>
              <a:ext cx="1333312" cy="464234"/>
            </a:xfrm>
            <a:prstGeom prst="roundRect">
              <a:avLst/>
            </a:prstGeom>
            <a:solidFill>
              <a:srgbClr val="0070AD">
                <a:lumMod val="50000"/>
              </a:srgb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Calibri Light" panose="020F0302020204030204" pitchFamily="34" charset="0"/>
                  <a:ea typeface=""/>
                  <a:cs typeface="Calibri Light" panose="020F0302020204030204" pitchFamily="34" charset="0"/>
                </a:rPr>
                <a:t>State Agency</a:t>
              </a:r>
            </a:p>
          </p:txBody>
        </p:sp>
        <p:sp>
          <p:nvSpPr>
            <p:cNvPr id="7" name="Rounded Rectangle 8">
              <a:extLst>
                <a:ext uri="{FF2B5EF4-FFF2-40B4-BE49-F238E27FC236}">
                  <a16:creationId xmlns:a16="http://schemas.microsoft.com/office/drawing/2014/main" id="{56C7E123-30D8-4F57-8B2A-D6B8CAD323D4}"/>
                </a:ext>
              </a:extLst>
            </p:cNvPr>
            <p:cNvSpPr/>
            <p:nvPr/>
          </p:nvSpPr>
          <p:spPr>
            <a:xfrm>
              <a:off x="4010323" y="1877485"/>
              <a:ext cx="1333312" cy="464234"/>
            </a:xfrm>
            <a:prstGeom prst="roundRect">
              <a:avLst/>
            </a:prstGeom>
            <a:solidFill>
              <a:srgbClr val="0070AD">
                <a:lumMod val="50000"/>
              </a:srgb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Calibri Light" panose="020F0302020204030204" pitchFamily="34" charset="0"/>
                  <a:ea typeface=""/>
                  <a:cs typeface="Calibri Light" panose="020F0302020204030204" pitchFamily="34" charset="0"/>
                </a:rPr>
                <a:t>State Agency</a:t>
              </a:r>
            </a:p>
          </p:txBody>
        </p:sp>
        <p:sp>
          <p:nvSpPr>
            <p:cNvPr id="8" name="Rounded Rectangle 9">
              <a:extLst>
                <a:ext uri="{FF2B5EF4-FFF2-40B4-BE49-F238E27FC236}">
                  <a16:creationId xmlns:a16="http://schemas.microsoft.com/office/drawing/2014/main" id="{3319FE05-7DA2-491E-B602-8A76969A9DCB}"/>
                </a:ext>
              </a:extLst>
            </p:cNvPr>
            <p:cNvSpPr/>
            <p:nvPr/>
          </p:nvSpPr>
          <p:spPr>
            <a:xfrm>
              <a:off x="5425605" y="1877485"/>
              <a:ext cx="1333312" cy="464234"/>
            </a:xfrm>
            <a:prstGeom prst="roundRect">
              <a:avLst/>
            </a:prstGeom>
            <a:solidFill>
              <a:srgbClr val="0070AD">
                <a:lumMod val="50000"/>
              </a:srgb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Calibri Light" panose="020F0302020204030204" pitchFamily="34" charset="0"/>
                  <a:ea typeface=""/>
                  <a:cs typeface="Calibri Light" panose="020F0302020204030204" pitchFamily="34" charset="0"/>
                </a:rPr>
                <a:t>State Agency</a:t>
              </a:r>
            </a:p>
          </p:txBody>
        </p:sp>
        <p:sp>
          <p:nvSpPr>
            <p:cNvPr id="9" name="Rounded Rectangle 10">
              <a:extLst>
                <a:ext uri="{FF2B5EF4-FFF2-40B4-BE49-F238E27FC236}">
                  <a16:creationId xmlns:a16="http://schemas.microsoft.com/office/drawing/2014/main" id="{8473E7F1-8464-4F14-97A5-06FF041BD22D}"/>
                </a:ext>
              </a:extLst>
            </p:cNvPr>
            <p:cNvSpPr/>
            <p:nvPr/>
          </p:nvSpPr>
          <p:spPr>
            <a:xfrm>
              <a:off x="6840886" y="1877485"/>
              <a:ext cx="1333312" cy="464234"/>
            </a:xfrm>
            <a:prstGeom prst="roundRect">
              <a:avLst/>
            </a:prstGeom>
            <a:solidFill>
              <a:srgbClr val="0070AD">
                <a:lumMod val="50000"/>
              </a:srgb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Calibri Light" panose="020F0302020204030204" pitchFamily="34" charset="0"/>
                  <a:ea typeface=""/>
                  <a:cs typeface="Calibri Light" panose="020F0302020204030204" pitchFamily="34" charset="0"/>
                </a:rPr>
                <a:t>Local Government</a:t>
              </a:r>
            </a:p>
          </p:txBody>
        </p:sp>
        <p:sp>
          <p:nvSpPr>
            <p:cNvPr id="10" name="Rounded Rectangle 11">
              <a:extLst>
                <a:ext uri="{FF2B5EF4-FFF2-40B4-BE49-F238E27FC236}">
                  <a16:creationId xmlns:a16="http://schemas.microsoft.com/office/drawing/2014/main" id="{2D018F40-3D58-4364-83E9-4F13EA1DDA5F}"/>
                </a:ext>
              </a:extLst>
            </p:cNvPr>
            <p:cNvSpPr/>
            <p:nvPr/>
          </p:nvSpPr>
          <p:spPr>
            <a:xfrm>
              <a:off x="8256168" y="1877485"/>
              <a:ext cx="1333312" cy="464234"/>
            </a:xfrm>
            <a:prstGeom prst="roundRect">
              <a:avLst/>
            </a:prstGeom>
            <a:solidFill>
              <a:srgbClr val="0070AD">
                <a:lumMod val="50000"/>
              </a:srgb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Calibri Light" panose="020F0302020204030204" pitchFamily="34" charset="0"/>
                  <a:ea typeface=""/>
                  <a:cs typeface="Calibri Light" panose="020F0302020204030204" pitchFamily="34" charset="0"/>
                </a:rPr>
                <a:t>Higher Education</a:t>
              </a:r>
            </a:p>
          </p:txBody>
        </p:sp>
        <p:sp>
          <p:nvSpPr>
            <p:cNvPr id="11" name="Rounded Rectangle 12">
              <a:extLst>
                <a:ext uri="{FF2B5EF4-FFF2-40B4-BE49-F238E27FC236}">
                  <a16:creationId xmlns:a16="http://schemas.microsoft.com/office/drawing/2014/main" id="{F7ABBE0D-8547-4D18-A0B3-FCE78602F6B8}"/>
                </a:ext>
              </a:extLst>
            </p:cNvPr>
            <p:cNvSpPr/>
            <p:nvPr/>
          </p:nvSpPr>
          <p:spPr>
            <a:xfrm>
              <a:off x="2881766" y="2770295"/>
              <a:ext cx="6216544"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625" b="1" kern="0" dirty="0">
                  <a:solidFill>
                    <a:prstClr val="white"/>
                  </a:solidFill>
                  <a:latin typeface="Calibri Light" panose="020F0302020204030204" pitchFamily="34" charset="0"/>
                  <a:cs typeface="Calibri Light" panose="020F0302020204030204" pitchFamily="34" charset="0"/>
                </a:rPr>
                <a:t>Retained IT Organization</a:t>
              </a:r>
            </a:p>
          </p:txBody>
        </p:sp>
        <p:sp>
          <p:nvSpPr>
            <p:cNvPr id="12" name="Rounded Rectangle 13">
              <a:extLst>
                <a:ext uri="{FF2B5EF4-FFF2-40B4-BE49-F238E27FC236}">
                  <a16:creationId xmlns:a16="http://schemas.microsoft.com/office/drawing/2014/main" id="{5B460ACC-DB33-4497-94A5-8A6728DF1FF8}"/>
                </a:ext>
              </a:extLst>
            </p:cNvPr>
            <p:cNvSpPr/>
            <p:nvPr/>
          </p:nvSpPr>
          <p:spPr>
            <a:xfrm>
              <a:off x="2447705" y="2846270"/>
              <a:ext cx="7305895" cy="1464997"/>
            </a:xfrm>
            <a:prstGeom prst="roundRect">
              <a:avLst>
                <a:gd name="adj" fmla="val 11847"/>
              </a:avLst>
            </a:prstGeom>
            <a:solidFill>
              <a:srgbClr val="70AD47"/>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13" name="Rounded Rectangle 14">
              <a:extLst>
                <a:ext uri="{FF2B5EF4-FFF2-40B4-BE49-F238E27FC236}">
                  <a16:creationId xmlns:a16="http://schemas.microsoft.com/office/drawing/2014/main" id="{065D965D-14D2-427E-8CAD-95DFB14511DE}"/>
                </a:ext>
              </a:extLst>
            </p:cNvPr>
            <p:cNvSpPr/>
            <p:nvPr/>
          </p:nvSpPr>
          <p:spPr>
            <a:xfrm>
              <a:off x="2992382" y="2877653"/>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2000" b="1" kern="0" dirty="0">
                  <a:solidFill>
                    <a:prstClr val="white"/>
                  </a:solidFill>
                  <a:latin typeface="Calibri Light" panose="020F0302020204030204" pitchFamily="34" charset="0"/>
                  <a:cs typeface="Calibri Light" panose="020F0302020204030204" pitchFamily="34" charset="0"/>
                </a:rPr>
                <a:t>Multi-sourcing Services Integrator (MSI) -  Capgemini</a:t>
              </a:r>
            </a:p>
          </p:txBody>
        </p:sp>
        <p:sp>
          <p:nvSpPr>
            <p:cNvPr id="14" name="Rounded Rectangle 15">
              <a:extLst>
                <a:ext uri="{FF2B5EF4-FFF2-40B4-BE49-F238E27FC236}">
                  <a16:creationId xmlns:a16="http://schemas.microsoft.com/office/drawing/2014/main" id="{4B7F182F-EFBA-498C-8214-4F204A0E3C9D}"/>
                </a:ext>
              </a:extLst>
            </p:cNvPr>
            <p:cNvSpPr/>
            <p:nvPr/>
          </p:nvSpPr>
          <p:spPr>
            <a:xfrm>
              <a:off x="2595042" y="3267389"/>
              <a:ext cx="2148814"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2000" kern="0" dirty="0">
                  <a:solidFill>
                    <a:prstClr val="white"/>
                  </a:solidFill>
                  <a:latin typeface="Calibri Light" panose="020F0302020204030204" pitchFamily="34" charset="0"/>
                  <a:cs typeface="Calibri Light" panose="020F0302020204030204" pitchFamily="34" charset="0"/>
                </a:rPr>
                <a:t>Marketplace</a:t>
              </a:r>
            </a:p>
          </p:txBody>
        </p:sp>
        <p:sp>
          <p:nvSpPr>
            <p:cNvPr id="15" name="Rounded Rectangle 16">
              <a:extLst>
                <a:ext uri="{FF2B5EF4-FFF2-40B4-BE49-F238E27FC236}">
                  <a16:creationId xmlns:a16="http://schemas.microsoft.com/office/drawing/2014/main" id="{1D628CF0-1C25-4DBD-ACCE-AE2EC9BA96D6}"/>
                </a:ext>
              </a:extLst>
            </p:cNvPr>
            <p:cNvSpPr/>
            <p:nvPr/>
          </p:nvSpPr>
          <p:spPr>
            <a:xfrm>
              <a:off x="2595769" y="3767421"/>
              <a:ext cx="7008829"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2000" kern="0" dirty="0">
                  <a:solidFill>
                    <a:prstClr val="white"/>
                  </a:solidFill>
                  <a:latin typeface="Calibri Light" panose="020F0302020204030204" pitchFamily="34" charset="0"/>
                  <a:cs typeface="Calibri Light" panose="020F0302020204030204" pitchFamily="34" charset="0"/>
                </a:rPr>
                <a:t>Operations Mgmt</a:t>
              </a:r>
            </a:p>
          </p:txBody>
        </p:sp>
        <p:sp>
          <p:nvSpPr>
            <p:cNvPr id="16" name="Rounded Rectangle 123">
              <a:extLst>
                <a:ext uri="{FF2B5EF4-FFF2-40B4-BE49-F238E27FC236}">
                  <a16:creationId xmlns:a16="http://schemas.microsoft.com/office/drawing/2014/main" id="{7EACAF4E-462D-46B2-BAFC-BA11628D6F2B}"/>
                </a:ext>
              </a:extLst>
            </p:cNvPr>
            <p:cNvSpPr/>
            <p:nvPr/>
          </p:nvSpPr>
          <p:spPr>
            <a:xfrm>
              <a:off x="5017854" y="3267389"/>
              <a:ext cx="2148814"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2000" kern="0" dirty="0">
                  <a:solidFill>
                    <a:prstClr val="white"/>
                  </a:solidFill>
                  <a:latin typeface="Calibri Light" panose="020F0302020204030204" pitchFamily="34" charset="0"/>
                  <a:cs typeface="Calibri Light" panose="020F0302020204030204" pitchFamily="34" charset="0"/>
                </a:rPr>
                <a:t>Service Mgmt</a:t>
              </a:r>
            </a:p>
          </p:txBody>
        </p:sp>
        <p:grpSp>
          <p:nvGrpSpPr>
            <p:cNvPr id="17" name="Group 16">
              <a:extLst>
                <a:ext uri="{FF2B5EF4-FFF2-40B4-BE49-F238E27FC236}">
                  <a16:creationId xmlns:a16="http://schemas.microsoft.com/office/drawing/2014/main" id="{63D2DC99-86F1-4077-8194-A4EB7C012910}"/>
                </a:ext>
              </a:extLst>
            </p:cNvPr>
            <p:cNvGrpSpPr/>
            <p:nvPr/>
          </p:nvGrpSpPr>
          <p:grpSpPr>
            <a:xfrm>
              <a:off x="7440666" y="3267389"/>
              <a:ext cx="2148814" cy="402336"/>
              <a:chOff x="8962805" y="2953969"/>
              <a:chExt cx="1652090" cy="402336"/>
            </a:xfrm>
          </p:grpSpPr>
          <p:sp>
            <p:nvSpPr>
              <p:cNvPr id="18" name="Rounded Rectangle 17">
                <a:extLst>
                  <a:ext uri="{FF2B5EF4-FFF2-40B4-BE49-F238E27FC236}">
                    <a16:creationId xmlns:a16="http://schemas.microsoft.com/office/drawing/2014/main" id="{687386EA-A5BA-479C-A1AD-E363AD974FEE}"/>
                  </a:ext>
                </a:extLst>
              </p:cNvPr>
              <p:cNvSpPr/>
              <p:nvPr/>
            </p:nvSpPr>
            <p:spPr>
              <a:xfrm>
                <a:off x="8962805" y="2953969"/>
                <a:ext cx="1652090"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2000" kern="0" dirty="0">
                    <a:solidFill>
                      <a:prstClr val="white"/>
                    </a:solidFill>
                    <a:latin typeface="Calibri Light" panose="020F0302020204030204" pitchFamily="34" charset="0"/>
                    <a:cs typeface="Calibri Light" panose="020F0302020204030204" pitchFamily="34" charset="0"/>
                  </a:rPr>
                  <a:t> </a:t>
                </a:r>
              </a:p>
            </p:txBody>
          </p:sp>
          <p:sp>
            <p:nvSpPr>
              <p:cNvPr id="19" name="Rectangle 18">
                <a:extLst>
                  <a:ext uri="{FF2B5EF4-FFF2-40B4-BE49-F238E27FC236}">
                    <a16:creationId xmlns:a16="http://schemas.microsoft.com/office/drawing/2014/main" id="{16D4B97F-4F85-424A-BFCD-BFE9CE2572FE}"/>
                  </a:ext>
                </a:extLst>
              </p:cNvPr>
              <p:cNvSpPr/>
              <p:nvPr/>
            </p:nvSpPr>
            <p:spPr>
              <a:xfrm>
                <a:off x="9124477" y="2967311"/>
                <a:ext cx="1380539" cy="384057"/>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2000" dirty="0">
                    <a:solidFill>
                      <a:prstClr val="white"/>
                    </a:solidFill>
                    <a:latin typeface="Calibri Light" panose="020F0302020204030204" pitchFamily="34" charset="0"/>
                    <a:cs typeface="Calibri Light" panose="020F0302020204030204" pitchFamily="34" charset="0"/>
                  </a:rPr>
                  <a:t>IT Business Mgmt</a:t>
                </a:r>
              </a:p>
            </p:txBody>
          </p:sp>
        </p:grpSp>
        <p:sp>
          <p:nvSpPr>
            <p:cNvPr id="20" name="Rounded Rectangle 35">
              <a:extLst>
                <a:ext uri="{FF2B5EF4-FFF2-40B4-BE49-F238E27FC236}">
                  <a16:creationId xmlns:a16="http://schemas.microsoft.com/office/drawing/2014/main" id="{D041C2A7-1752-4704-8DD6-A6CB9E0A3179}"/>
                </a:ext>
              </a:extLst>
            </p:cNvPr>
            <p:cNvSpPr/>
            <p:nvPr/>
          </p:nvSpPr>
          <p:spPr>
            <a:xfrm>
              <a:off x="2992382" y="2480158"/>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600" b="1" kern="0" dirty="0">
                  <a:solidFill>
                    <a:prstClr val="black"/>
                  </a:solidFill>
                  <a:latin typeface="Calibri Light" panose="020F0302020204030204" pitchFamily="34" charset="0"/>
                  <a:cs typeface="Calibri Light" panose="020F0302020204030204" pitchFamily="34" charset="0"/>
                </a:rPr>
                <a:t>DIR Sourcing Management &amp; Governance</a:t>
              </a:r>
            </a:p>
          </p:txBody>
        </p:sp>
        <p:sp>
          <p:nvSpPr>
            <p:cNvPr id="21" name="Rounded Rectangle 35">
              <a:extLst>
                <a:ext uri="{FF2B5EF4-FFF2-40B4-BE49-F238E27FC236}">
                  <a16:creationId xmlns:a16="http://schemas.microsoft.com/office/drawing/2014/main" id="{F6CD2EA6-00F8-44C7-AC13-5DE9405F26E8}"/>
                </a:ext>
              </a:extLst>
            </p:cNvPr>
            <p:cNvSpPr/>
            <p:nvPr/>
          </p:nvSpPr>
          <p:spPr>
            <a:xfrm>
              <a:off x="2983076" y="1506014"/>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b="1" kern="0" dirty="0">
                  <a:solidFill>
                    <a:prstClr val="black"/>
                  </a:solidFill>
                  <a:latin typeface="Calibri Light" panose="020F0302020204030204" pitchFamily="34" charset="0"/>
                  <a:cs typeface="Calibri Light" panose="020F0302020204030204" pitchFamily="34" charset="0"/>
                </a:rPr>
                <a:t>Customers</a:t>
              </a:r>
            </a:p>
          </p:txBody>
        </p:sp>
        <p:sp>
          <p:nvSpPr>
            <p:cNvPr id="22" name="Rounded Rectangle 36">
              <a:extLst>
                <a:ext uri="{FF2B5EF4-FFF2-40B4-BE49-F238E27FC236}">
                  <a16:creationId xmlns:a16="http://schemas.microsoft.com/office/drawing/2014/main" id="{49C35316-5954-439D-8F23-F5D822B5F5D2}"/>
                </a:ext>
              </a:extLst>
            </p:cNvPr>
            <p:cNvSpPr/>
            <p:nvPr/>
          </p:nvSpPr>
          <p:spPr>
            <a:xfrm>
              <a:off x="2438400" y="4347711"/>
              <a:ext cx="7305895" cy="2295554"/>
            </a:xfrm>
            <a:prstGeom prst="roundRect">
              <a:avLst/>
            </a:prstGeom>
            <a:solidFill>
              <a:srgbClr val="FFFFFF">
                <a:lumMod val="50000"/>
              </a:srgb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828" b="1" i="0" u="none" strike="noStrike" kern="0" cap="none" spc="0" normalizeH="0" baseline="0" noProof="0" dirty="0">
                <a:ln>
                  <a:noFill/>
                </a:ln>
                <a:solidFill>
                  <a:srgbClr val="998C85">
                    <a:lumMod val="50000"/>
                  </a:srgbClr>
                </a:solidFill>
                <a:effectLst/>
                <a:uLnTx/>
                <a:uFillTx/>
                <a:latin typeface="Calibri Light" panose="020F0302020204030204" pitchFamily="34" charset="0"/>
                <a:ea typeface=""/>
                <a:cs typeface="Calibri Light" panose="020F0302020204030204" pitchFamily="34" charset="0"/>
              </a:endParaRPr>
            </a:p>
          </p:txBody>
        </p:sp>
        <p:sp>
          <p:nvSpPr>
            <p:cNvPr id="23" name="TextBox 72">
              <a:extLst>
                <a:ext uri="{FF2B5EF4-FFF2-40B4-BE49-F238E27FC236}">
                  <a16:creationId xmlns:a16="http://schemas.microsoft.com/office/drawing/2014/main" id="{6331B0BC-47E6-4510-A2F9-C7A20CDBA14F}"/>
                </a:ext>
              </a:extLst>
            </p:cNvPr>
            <p:cNvSpPr txBox="1"/>
            <p:nvPr/>
          </p:nvSpPr>
          <p:spPr>
            <a:xfrm>
              <a:off x="3494788" y="6268656"/>
              <a:ext cx="5254796" cy="38405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kern="0" dirty="0">
                  <a:solidFill>
                    <a:prstClr val="white"/>
                  </a:solidFill>
                  <a:latin typeface="Calibri Light" panose="020F0302020204030204" pitchFamily="34" charset="0"/>
                  <a:cs typeface="Calibri Light" panose="020F0302020204030204" pitchFamily="34" charset="0"/>
                </a:rPr>
                <a:t>DIR Shared Services</a:t>
              </a:r>
            </a:p>
          </p:txBody>
        </p:sp>
        <p:sp>
          <p:nvSpPr>
            <p:cNvPr id="24" name="Rounded Rectangle 18">
              <a:extLst>
                <a:ext uri="{FF2B5EF4-FFF2-40B4-BE49-F238E27FC236}">
                  <a16:creationId xmlns:a16="http://schemas.microsoft.com/office/drawing/2014/main" id="{310B781F-08B2-4BA5-9FE0-0F53BAC1DFD5}"/>
                </a:ext>
              </a:extLst>
            </p:cNvPr>
            <p:cNvSpPr/>
            <p:nvPr/>
          </p:nvSpPr>
          <p:spPr>
            <a:xfrm>
              <a:off x="2608795" y="4426756"/>
              <a:ext cx="1360523" cy="1807422"/>
            </a:xfrm>
            <a:prstGeom prst="roundRect">
              <a:avLst/>
            </a:prstGeom>
            <a:solidFill>
              <a:srgbClr val="FFFFFF"/>
            </a:solidFill>
            <a:ln w="12700" cap="flat" cmpd="sng" algn="ctr">
              <a:solidFill>
                <a:sysClr val="windowText" lastClr="000000">
                  <a:lumMod val="65000"/>
                  <a:lumOff val="35000"/>
                </a:sys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625" b="0" i="0" u="none" strike="noStrike" kern="0" cap="none" spc="0" normalizeH="0" baseline="0" noProof="0" dirty="0">
                <a:ln>
                  <a:noFill/>
                </a:ln>
                <a:solidFill>
                  <a:srgbClr val="44546A">
                    <a:lumMod val="50000"/>
                  </a:srgbClr>
                </a:solidFill>
                <a:effectLst/>
                <a:uLnTx/>
                <a:uFillTx/>
                <a:latin typeface="Calibri Light" panose="020F0302020204030204" pitchFamily="34" charset="0"/>
                <a:ea typeface=""/>
                <a:cs typeface="Calibri Light" panose="020F0302020204030204" pitchFamily="34" charset="0"/>
              </a:endParaRPr>
            </a:p>
          </p:txBody>
        </p:sp>
        <p:cxnSp>
          <p:nvCxnSpPr>
            <p:cNvPr id="25" name="Straight Arrow Connector 24">
              <a:extLst>
                <a:ext uri="{FF2B5EF4-FFF2-40B4-BE49-F238E27FC236}">
                  <a16:creationId xmlns:a16="http://schemas.microsoft.com/office/drawing/2014/main" id="{73B554B7-8681-4944-8729-7287B37ACB21}"/>
                </a:ext>
              </a:extLst>
            </p:cNvPr>
            <p:cNvCxnSpPr/>
            <p:nvPr/>
          </p:nvCxnSpPr>
          <p:spPr>
            <a:xfrm flipH="1">
              <a:off x="3288908" y="4111666"/>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26" name="Rounded Rectangle 19">
              <a:extLst>
                <a:ext uri="{FF2B5EF4-FFF2-40B4-BE49-F238E27FC236}">
                  <a16:creationId xmlns:a16="http://schemas.microsoft.com/office/drawing/2014/main" id="{F39EFCA6-9589-4BF0-B471-AC8E4CD2853F}"/>
                </a:ext>
              </a:extLst>
            </p:cNvPr>
            <p:cNvSpPr/>
            <p:nvPr/>
          </p:nvSpPr>
          <p:spPr>
            <a:xfrm>
              <a:off x="2608691" y="4772859"/>
              <a:ext cx="1358428" cy="1276740"/>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Atos</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Server</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Mainframe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Network</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Data Center</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Xerox</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Print Mail</a:t>
              </a:r>
            </a:p>
          </p:txBody>
        </p:sp>
        <p:sp>
          <p:nvSpPr>
            <p:cNvPr id="27" name="Rounded Rectangle 21">
              <a:extLst>
                <a:ext uri="{FF2B5EF4-FFF2-40B4-BE49-F238E27FC236}">
                  <a16:creationId xmlns:a16="http://schemas.microsoft.com/office/drawing/2014/main" id="{74549131-F594-4D75-83B1-CCF1B01DDDD5}"/>
                </a:ext>
              </a:extLst>
            </p:cNvPr>
            <p:cNvSpPr/>
            <p:nvPr/>
          </p:nvSpPr>
          <p:spPr>
            <a:xfrm>
              <a:off x="4012119" y="4426756"/>
              <a:ext cx="1360523" cy="1807422"/>
            </a:xfrm>
            <a:prstGeom prst="roundRect">
              <a:avLst/>
            </a:prstGeom>
            <a:solidFill>
              <a:srgbClr val="FFFFFF"/>
            </a:solidFill>
            <a:ln w="12700" cap="flat" cmpd="sng" algn="ctr">
              <a:solidFill>
                <a:sysClr val="windowText" lastClr="000000">
                  <a:lumMod val="65000"/>
                  <a:lumOff val="35000"/>
                </a:sys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44546A">
                    <a:lumMod val="50000"/>
                  </a:srgbClr>
                </a:solidFill>
                <a:effectLst/>
                <a:uLnTx/>
                <a:uFillTx/>
                <a:latin typeface="Calibri Light" panose="020F0302020204030204" pitchFamily="34" charset="0"/>
                <a:ea typeface=""/>
                <a:cs typeface="Calibri Light" panose="020F0302020204030204" pitchFamily="34" charset="0"/>
              </a:endParaRPr>
            </a:p>
          </p:txBody>
        </p:sp>
        <p:sp>
          <p:nvSpPr>
            <p:cNvPr id="28" name="Rounded Rectangle 22">
              <a:extLst>
                <a:ext uri="{FF2B5EF4-FFF2-40B4-BE49-F238E27FC236}">
                  <a16:creationId xmlns:a16="http://schemas.microsoft.com/office/drawing/2014/main" id="{D6C3D131-651D-4F85-8A8F-0C8A4545AF37}"/>
                </a:ext>
              </a:extLst>
            </p:cNvPr>
            <p:cNvSpPr/>
            <p:nvPr/>
          </p:nvSpPr>
          <p:spPr>
            <a:xfrm>
              <a:off x="4095142" y="4534627"/>
              <a:ext cx="1194479"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b="1" kern="0" dirty="0">
                  <a:solidFill>
                    <a:prstClr val="black"/>
                  </a:solidFill>
                  <a:latin typeface="Calibri Light" panose="020F0302020204030204" pitchFamily="34" charset="0"/>
                  <a:cs typeface="Calibri Light" panose="020F0302020204030204" pitchFamily="34" charset="0"/>
                </a:rPr>
                <a:t>Texas.gov</a:t>
              </a:r>
            </a:p>
          </p:txBody>
        </p:sp>
        <p:cxnSp>
          <p:nvCxnSpPr>
            <p:cNvPr id="29" name="Straight Arrow Connector 28">
              <a:extLst>
                <a:ext uri="{FF2B5EF4-FFF2-40B4-BE49-F238E27FC236}">
                  <a16:creationId xmlns:a16="http://schemas.microsoft.com/office/drawing/2014/main" id="{355A45DD-D399-4E1D-B541-6F614D262105}"/>
                </a:ext>
              </a:extLst>
            </p:cNvPr>
            <p:cNvCxnSpPr/>
            <p:nvPr/>
          </p:nvCxnSpPr>
          <p:spPr>
            <a:xfrm flipH="1">
              <a:off x="4692232" y="4111666"/>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30" name="Rounded Rectangle 19">
              <a:extLst>
                <a:ext uri="{FF2B5EF4-FFF2-40B4-BE49-F238E27FC236}">
                  <a16:creationId xmlns:a16="http://schemas.microsoft.com/office/drawing/2014/main" id="{81A7AD09-5827-49BC-A215-567FD02EF7AB}"/>
                </a:ext>
              </a:extLst>
            </p:cNvPr>
            <p:cNvSpPr/>
            <p:nvPr/>
          </p:nvSpPr>
          <p:spPr>
            <a:xfrm>
              <a:off x="4010325" y="4772859"/>
              <a:ext cx="1356925" cy="1219269"/>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Deloitte</a:t>
              </a:r>
            </a:p>
            <a:p>
              <a:pPr marL="115888" indent="-115888" defTabSz="502920">
                <a:spcAft>
                  <a:spcPts val="600"/>
                </a:spcAft>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Texas.gov Services</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NIC</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Payment Services</a:t>
              </a:r>
            </a:p>
          </p:txBody>
        </p:sp>
        <p:sp>
          <p:nvSpPr>
            <p:cNvPr id="31" name="Rounded Rectangle 24">
              <a:extLst>
                <a:ext uri="{FF2B5EF4-FFF2-40B4-BE49-F238E27FC236}">
                  <a16:creationId xmlns:a16="http://schemas.microsoft.com/office/drawing/2014/main" id="{224C73BE-F153-480B-8FD2-C9AE15DAEF75}"/>
                </a:ext>
              </a:extLst>
            </p:cNvPr>
            <p:cNvSpPr/>
            <p:nvPr/>
          </p:nvSpPr>
          <p:spPr>
            <a:xfrm>
              <a:off x="5415444" y="4426756"/>
              <a:ext cx="1360523" cy="1807422"/>
            </a:xfrm>
            <a:prstGeom prst="roundRect">
              <a:avLst/>
            </a:prstGeom>
            <a:solidFill>
              <a:srgbClr val="FFFFFF"/>
            </a:solidFill>
            <a:ln w="12700" cap="flat" cmpd="sng" algn="ctr">
              <a:solidFill>
                <a:sysClr val="windowText" lastClr="000000">
                  <a:lumMod val="65000"/>
                  <a:lumOff val="35000"/>
                </a:sys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625" b="0" i="0" u="none" strike="noStrike" kern="0" cap="none" spc="0" normalizeH="0" baseline="0" noProof="0" dirty="0">
                <a:ln>
                  <a:noFill/>
                </a:ln>
                <a:solidFill>
                  <a:srgbClr val="44546A">
                    <a:lumMod val="50000"/>
                  </a:srgbClr>
                </a:solidFill>
                <a:effectLst/>
                <a:uLnTx/>
                <a:uFillTx/>
                <a:latin typeface="Calibri Light" panose="020F0302020204030204" pitchFamily="34" charset="0"/>
                <a:ea typeface=""/>
                <a:cs typeface="Calibri Light" panose="020F0302020204030204" pitchFamily="34" charset="0"/>
              </a:endParaRPr>
            </a:p>
          </p:txBody>
        </p:sp>
        <p:sp>
          <p:nvSpPr>
            <p:cNvPr id="32" name="Rounded Rectangle 25">
              <a:extLst>
                <a:ext uri="{FF2B5EF4-FFF2-40B4-BE49-F238E27FC236}">
                  <a16:creationId xmlns:a16="http://schemas.microsoft.com/office/drawing/2014/main" id="{92D09D4B-8163-49CE-8084-4D50E3D23C91}"/>
                </a:ext>
              </a:extLst>
            </p:cNvPr>
            <p:cNvSpPr/>
            <p:nvPr/>
          </p:nvSpPr>
          <p:spPr>
            <a:xfrm>
              <a:off x="5551496" y="4534627"/>
              <a:ext cx="1088418"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b="1" kern="0" dirty="0">
                  <a:solidFill>
                    <a:prstClr val="black"/>
                  </a:solidFill>
                  <a:latin typeface="Calibri Light" panose="020F0302020204030204" pitchFamily="34" charset="0"/>
                  <a:cs typeface="Calibri Light" panose="020F0302020204030204" pitchFamily="34" charset="0"/>
                </a:rPr>
                <a:t>MAS</a:t>
              </a:r>
            </a:p>
          </p:txBody>
        </p:sp>
        <p:cxnSp>
          <p:nvCxnSpPr>
            <p:cNvPr id="33" name="Straight Arrow Connector 32">
              <a:extLst>
                <a:ext uri="{FF2B5EF4-FFF2-40B4-BE49-F238E27FC236}">
                  <a16:creationId xmlns:a16="http://schemas.microsoft.com/office/drawing/2014/main" id="{5ED73663-1474-455C-AE5D-FF7CC1B54928}"/>
                </a:ext>
              </a:extLst>
            </p:cNvPr>
            <p:cNvCxnSpPr/>
            <p:nvPr/>
          </p:nvCxnSpPr>
          <p:spPr>
            <a:xfrm flipH="1">
              <a:off x="6095557" y="4111666"/>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34" name="Rounded Rectangle 19">
              <a:extLst>
                <a:ext uri="{FF2B5EF4-FFF2-40B4-BE49-F238E27FC236}">
                  <a16:creationId xmlns:a16="http://schemas.microsoft.com/office/drawing/2014/main" id="{9573A190-6030-413E-BF2E-B60B12473955}"/>
                </a:ext>
              </a:extLst>
            </p:cNvPr>
            <p:cNvSpPr/>
            <p:nvPr/>
          </p:nvSpPr>
          <p:spPr>
            <a:xfrm>
              <a:off x="5425605" y="4772859"/>
              <a:ext cx="1393162" cy="1459352"/>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DXC/Perspecta</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Application Development </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Applications Maintenance</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Allied</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Application Rate Card</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35" name="Rounded Rectangle 27">
              <a:extLst>
                <a:ext uri="{FF2B5EF4-FFF2-40B4-BE49-F238E27FC236}">
                  <a16:creationId xmlns:a16="http://schemas.microsoft.com/office/drawing/2014/main" id="{1115012D-478A-4E35-9259-9A8CC4562DA9}"/>
                </a:ext>
              </a:extLst>
            </p:cNvPr>
            <p:cNvSpPr/>
            <p:nvPr/>
          </p:nvSpPr>
          <p:spPr>
            <a:xfrm>
              <a:off x="6818769" y="4426756"/>
              <a:ext cx="1360523" cy="1807422"/>
            </a:xfrm>
            <a:prstGeom prst="roundRect">
              <a:avLst/>
            </a:prstGeom>
            <a:solidFill>
              <a:srgbClr val="FFFFFF"/>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625" b="0" i="0" u="none" strike="noStrike" kern="0" cap="none" spc="0" normalizeH="0" baseline="0" noProof="0" dirty="0">
                <a:ln>
                  <a:noFill/>
                </a:ln>
                <a:solidFill>
                  <a:srgbClr val="44546A">
                    <a:lumMod val="50000"/>
                  </a:srgbClr>
                </a:solidFill>
                <a:effectLst/>
                <a:uLnTx/>
                <a:uFillTx/>
                <a:latin typeface="Calibri Light" panose="020F0302020204030204" pitchFamily="34" charset="0"/>
                <a:ea typeface=""/>
                <a:cs typeface="Calibri Light" panose="020F0302020204030204" pitchFamily="34" charset="0"/>
              </a:endParaRPr>
            </a:p>
          </p:txBody>
        </p:sp>
        <p:sp>
          <p:nvSpPr>
            <p:cNvPr id="36" name="Rounded Rectangle 28">
              <a:extLst>
                <a:ext uri="{FF2B5EF4-FFF2-40B4-BE49-F238E27FC236}">
                  <a16:creationId xmlns:a16="http://schemas.microsoft.com/office/drawing/2014/main" id="{BB486CB6-7B3E-41F6-AD9B-15DFEA9A8961}"/>
                </a:ext>
              </a:extLst>
            </p:cNvPr>
            <p:cNvSpPr/>
            <p:nvPr/>
          </p:nvSpPr>
          <p:spPr>
            <a:xfrm>
              <a:off x="6954820" y="4534627"/>
              <a:ext cx="1088423"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b="1" kern="0" dirty="0">
                  <a:solidFill>
                    <a:prstClr val="black"/>
                  </a:solidFill>
                  <a:latin typeface="Calibri Light" panose="020F0302020204030204" pitchFamily="34" charset="0"/>
                  <a:cs typeface="Calibri Light" panose="020F0302020204030204" pitchFamily="34" charset="0"/>
                </a:rPr>
                <a:t>MSS</a:t>
              </a:r>
            </a:p>
          </p:txBody>
        </p:sp>
        <p:cxnSp>
          <p:nvCxnSpPr>
            <p:cNvPr id="37" name="Straight Arrow Connector 36">
              <a:extLst>
                <a:ext uri="{FF2B5EF4-FFF2-40B4-BE49-F238E27FC236}">
                  <a16:creationId xmlns:a16="http://schemas.microsoft.com/office/drawing/2014/main" id="{3961E037-2CE5-4BF6-8824-C8A15C0F5B36}"/>
                </a:ext>
              </a:extLst>
            </p:cNvPr>
            <p:cNvCxnSpPr/>
            <p:nvPr/>
          </p:nvCxnSpPr>
          <p:spPr>
            <a:xfrm flipH="1">
              <a:off x="7498882" y="4111666"/>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38" name="Rounded Rectangle 19">
              <a:extLst>
                <a:ext uri="{FF2B5EF4-FFF2-40B4-BE49-F238E27FC236}">
                  <a16:creationId xmlns:a16="http://schemas.microsoft.com/office/drawing/2014/main" id="{AE7BDAC8-5442-4D47-9123-226F3E8D898F}"/>
                </a:ext>
              </a:extLst>
            </p:cNvPr>
            <p:cNvSpPr/>
            <p:nvPr/>
          </p:nvSpPr>
          <p:spPr>
            <a:xfrm>
              <a:off x="6855260" y="4808815"/>
              <a:ext cx="1366833" cy="1320976"/>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AT&amp;T</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Device Management</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Incident Response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Risk &amp; Compliance</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39" name="Rounded Rectangle 30">
              <a:extLst>
                <a:ext uri="{FF2B5EF4-FFF2-40B4-BE49-F238E27FC236}">
                  <a16:creationId xmlns:a16="http://schemas.microsoft.com/office/drawing/2014/main" id="{E7CA53E3-2183-495A-9A31-F494C3C56DE7}"/>
                </a:ext>
              </a:extLst>
            </p:cNvPr>
            <p:cNvSpPr/>
            <p:nvPr/>
          </p:nvSpPr>
          <p:spPr>
            <a:xfrm>
              <a:off x="8222092" y="4426756"/>
              <a:ext cx="1360523" cy="1807422"/>
            </a:xfrm>
            <a:prstGeom prst="roundRect">
              <a:avLst/>
            </a:prstGeom>
            <a:solidFill>
              <a:srgbClr val="FFFFFF">
                <a:lumMod val="85000"/>
              </a:srgb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50292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rgbClr val="44546A">
                    <a:lumMod val="50000"/>
                  </a:srgbClr>
                </a:solidFill>
                <a:effectLst/>
                <a:uLnTx/>
                <a:uFillTx/>
                <a:latin typeface="Calibri Light" panose="020F0302020204030204" pitchFamily="34" charset="0"/>
                <a:ea typeface=""/>
                <a:cs typeface="Calibri Light" panose="020F0302020204030204" pitchFamily="34" charset="0"/>
              </a:endParaRPr>
            </a:p>
          </p:txBody>
        </p:sp>
        <p:sp>
          <p:nvSpPr>
            <p:cNvPr id="40" name="Rounded Rectangle 31">
              <a:extLst>
                <a:ext uri="{FF2B5EF4-FFF2-40B4-BE49-F238E27FC236}">
                  <a16:creationId xmlns:a16="http://schemas.microsoft.com/office/drawing/2014/main" id="{4FCC4033-C06F-41DC-865D-7CE6A1092CE8}"/>
                </a:ext>
              </a:extLst>
            </p:cNvPr>
            <p:cNvSpPr/>
            <p:nvPr/>
          </p:nvSpPr>
          <p:spPr>
            <a:xfrm>
              <a:off x="8358143" y="4534627"/>
              <a:ext cx="1088421"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b="1" kern="0" dirty="0">
                  <a:solidFill>
                    <a:prstClr val="black"/>
                  </a:solidFill>
                  <a:latin typeface="Calibri Light" panose="020F0302020204030204" pitchFamily="34" charset="0"/>
                  <a:cs typeface="Calibri Light" panose="020F0302020204030204" pitchFamily="34" charset="0"/>
                </a:rPr>
                <a:t>Other</a:t>
              </a:r>
            </a:p>
          </p:txBody>
        </p:sp>
        <p:cxnSp>
          <p:nvCxnSpPr>
            <p:cNvPr id="41" name="Straight Arrow Connector 40">
              <a:extLst>
                <a:ext uri="{FF2B5EF4-FFF2-40B4-BE49-F238E27FC236}">
                  <a16:creationId xmlns:a16="http://schemas.microsoft.com/office/drawing/2014/main" id="{D3ADE8AE-A722-48D6-A35B-A0FF2CB78AF8}"/>
                </a:ext>
              </a:extLst>
            </p:cNvPr>
            <p:cNvCxnSpPr/>
            <p:nvPr/>
          </p:nvCxnSpPr>
          <p:spPr>
            <a:xfrm flipH="1">
              <a:off x="8902205" y="4111666"/>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42" name="Rounded Rectangle 19">
              <a:extLst>
                <a:ext uri="{FF2B5EF4-FFF2-40B4-BE49-F238E27FC236}">
                  <a16:creationId xmlns:a16="http://schemas.microsoft.com/office/drawing/2014/main" id="{3F9D7A32-E4A4-4E77-81E8-92B43EADA322}"/>
                </a:ext>
              </a:extLst>
            </p:cNvPr>
            <p:cNvSpPr/>
            <p:nvPr/>
          </p:nvSpPr>
          <p:spPr>
            <a:xfrm>
              <a:off x="8270232" y="4874615"/>
              <a:ext cx="1372184" cy="464234"/>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Open Data Portal</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Other New Services</a:t>
              </a:r>
            </a:p>
            <a:p>
              <a:pPr defTabSz="502920">
                <a:defRPr/>
              </a:pPr>
              <a:endParaRPr lang="en-US" sz="1100" kern="0" dirty="0">
                <a:solidFill>
                  <a:prstClr val="black"/>
                </a:solidFill>
                <a:latin typeface="Calibri Light" panose="020F0302020204030204" pitchFamily="34" charset="0"/>
                <a:cs typeface="Calibri Light" panose="020F0302020204030204" pitchFamily="34" charset="0"/>
              </a:endParaRP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43" name="Rounded Rectangle 22">
              <a:extLst>
                <a:ext uri="{FF2B5EF4-FFF2-40B4-BE49-F238E27FC236}">
                  <a16:creationId xmlns:a16="http://schemas.microsoft.com/office/drawing/2014/main" id="{A42DDB8C-849C-4522-887E-28AD3A4ED9D8}"/>
                </a:ext>
              </a:extLst>
            </p:cNvPr>
            <p:cNvSpPr/>
            <p:nvPr/>
          </p:nvSpPr>
          <p:spPr>
            <a:xfrm>
              <a:off x="2603299" y="4534627"/>
              <a:ext cx="1355790"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b="1" kern="0" dirty="0">
                  <a:solidFill>
                    <a:prstClr val="black"/>
                  </a:solidFill>
                  <a:latin typeface="Calibri Light" panose="020F0302020204030204" pitchFamily="34" charset="0"/>
                  <a:cs typeface="Calibri Light" panose="020F0302020204030204" pitchFamily="34" charset="0"/>
                </a:rPr>
                <a:t>DCS</a:t>
              </a:r>
            </a:p>
          </p:txBody>
        </p:sp>
      </p:grpSp>
    </p:spTree>
    <p:extLst>
      <p:ext uri="{BB962C8B-B14F-4D97-AF65-F5344CB8AC3E}">
        <p14:creationId xmlns:p14="http://schemas.microsoft.com/office/powerpoint/2010/main" val="2547006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8DD-D4F0-5046-AEFF-EA3F59EE5B3C}"/>
              </a:ext>
            </a:extLst>
          </p:cNvPr>
          <p:cNvSpPr>
            <a:spLocks noGrp="1"/>
          </p:cNvSpPr>
          <p:nvPr>
            <p:ph type="title"/>
          </p:nvPr>
        </p:nvSpPr>
        <p:spPr>
          <a:xfrm>
            <a:off x="294468" y="2211772"/>
            <a:ext cx="11052982" cy="1710528"/>
          </a:xfrm>
        </p:spPr>
        <p:txBody>
          <a:bodyPr vert="horz" lIns="91440" tIns="45720" rIns="91440" bIns="45720" rtlCol="0" anchor="ctr">
            <a:normAutofit fontScale="90000"/>
          </a:bodyPr>
          <a:lstStyle/>
          <a:p>
            <a:pPr marL="0" lvl="0" algn="ctr"/>
            <a:br>
              <a:rPr lang="en-US" sz="4000" kern="1200" dirty="0">
                <a:solidFill>
                  <a:schemeClr val="bg2"/>
                </a:solidFill>
                <a:latin typeface="+mj-lt"/>
                <a:ea typeface="+mj-ea"/>
                <a:cs typeface="+mj-cs"/>
              </a:rPr>
            </a:br>
            <a:r>
              <a:rPr lang="en-US" sz="6700" b="1" kern="1200" dirty="0">
                <a:solidFill>
                  <a:schemeClr val="tx1"/>
                </a:solidFill>
                <a:latin typeface="+mj-lt"/>
                <a:ea typeface="+mj-ea"/>
                <a:cs typeface="+mj-cs"/>
              </a:rPr>
              <a:t>Data Center Services  </a:t>
            </a:r>
            <a:br>
              <a:rPr lang="en-US" sz="4000" b="1" kern="1200" dirty="0">
                <a:solidFill>
                  <a:schemeClr val="bg2"/>
                </a:solidFill>
                <a:latin typeface="+mj-lt"/>
                <a:ea typeface="+mj-ea"/>
                <a:cs typeface="+mj-cs"/>
              </a:rPr>
            </a:br>
            <a:endParaRPr lang="en-US" sz="4000" b="1" kern="1200" dirty="0">
              <a:solidFill>
                <a:schemeClr val="bg2"/>
              </a:solidFill>
              <a:latin typeface="+mj-lt"/>
              <a:ea typeface="+mj-ea"/>
              <a:cs typeface="+mj-cs"/>
            </a:endParaRPr>
          </a:p>
        </p:txBody>
      </p:sp>
    </p:spTree>
    <p:extLst>
      <p:ext uri="{BB962C8B-B14F-4D97-AF65-F5344CB8AC3E}">
        <p14:creationId xmlns:p14="http://schemas.microsoft.com/office/powerpoint/2010/main" val="3022533450"/>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10515600" cy="1048655"/>
          </a:xfrm>
        </p:spPr>
        <p:txBody>
          <a:bodyPr/>
          <a:lstStyle/>
          <a:p>
            <a:r>
              <a:rPr lang="en-US" dirty="0"/>
              <a:t>Data Center Services – Vision</a:t>
            </a:r>
          </a:p>
        </p:txBody>
      </p:sp>
      <p:sp>
        <p:nvSpPr>
          <p:cNvPr id="4" name="Rectangle 3" descr="decorative background">
            <a:extLst>
              <a:ext uri="{FF2B5EF4-FFF2-40B4-BE49-F238E27FC236}">
                <a16:creationId xmlns:a16="http://schemas.microsoft.com/office/drawing/2014/main" id="{138DBC9D-C74A-411E-8A0C-28DC29A6AB0A}"/>
              </a:ext>
            </a:extLst>
          </p:cNvPr>
          <p:cNvSpPr/>
          <p:nvPr/>
        </p:nvSpPr>
        <p:spPr>
          <a:xfrm>
            <a:off x="344557" y="1139687"/>
            <a:ext cx="11618843" cy="547314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4294967295"/>
          </p:nvPr>
        </p:nvSpPr>
        <p:spPr>
          <a:xfrm>
            <a:off x="790575" y="1490248"/>
            <a:ext cx="10610850" cy="4990763"/>
          </a:xfrm>
        </p:spPr>
        <p:txBody>
          <a:bodyPr>
            <a:normAutofit fontScale="85000" lnSpcReduction="20000"/>
          </a:bodyPr>
          <a:lstStyle/>
          <a:p>
            <a:pPr>
              <a:buClr>
                <a:schemeClr val="tx1"/>
              </a:buClr>
            </a:pPr>
            <a:r>
              <a:rPr lang="en-US" sz="2600" dirty="0">
                <a:latin typeface="Calibri" panose="020F0502020204030204" pitchFamily="34" charset="0"/>
                <a:cs typeface="Calibri" panose="020F0502020204030204" pitchFamily="34" charset="0"/>
              </a:rPr>
              <a:t>Today’s Data Center Services program is based on 2005 legislation directing state agencies to </a:t>
            </a:r>
            <a:r>
              <a:rPr lang="en-US" sz="2600" u="sng" dirty="0">
                <a:latin typeface="Calibri" panose="020F0502020204030204" pitchFamily="34" charset="0"/>
                <a:cs typeface="Calibri" panose="020F0502020204030204" pitchFamily="34" charset="0"/>
              </a:rPr>
              <a:t>share technology infrastructure.  </a:t>
            </a:r>
          </a:p>
          <a:p>
            <a:pPr marL="457200" lvl="1" indent="0">
              <a:buClr>
                <a:schemeClr val="tx1"/>
              </a:buClr>
              <a:buNone/>
            </a:pPr>
            <a:r>
              <a:rPr lang="en-US" sz="2600" dirty="0">
                <a:latin typeface="Calibri" panose="020F0502020204030204" pitchFamily="34" charset="0"/>
                <a:cs typeface="Calibri" panose="020F0502020204030204" pitchFamily="34" charset="0"/>
              </a:rPr>
              <a:t>Goals for the Legislation include:</a:t>
            </a:r>
          </a:p>
          <a:p>
            <a:pPr marL="914400" lvl="1" indent="0">
              <a:lnSpc>
                <a:spcPct val="100000"/>
              </a:lnSpc>
              <a:spcBef>
                <a:spcPts val="0"/>
              </a:spcBef>
              <a:buClr>
                <a:schemeClr val="tx1"/>
              </a:buClr>
            </a:pPr>
            <a:r>
              <a:rPr lang="en-US" sz="2600" b="1" u="sng" dirty="0">
                <a:latin typeface="Calibri" panose="020F0502020204030204" pitchFamily="34" charset="0"/>
                <a:cs typeface="Calibri" panose="020F0502020204030204" pitchFamily="34" charset="0"/>
              </a:rPr>
              <a:t>Consolidate and Modernize</a:t>
            </a:r>
            <a:r>
              <a:rPr lang="en-US" sz="2600" b="1" dirty="0">
                <a:latin typeface="Calibri" panose="020F0502020204030204" pitchFamily="34" charset="0"/>
                <a:cs typeface="Calibri" panose="020F0502020204030204" pitchFamily="34" charset="0"/>
              </a:rPr>
              <a:t>  </a:t>
            </a:r>
            <a:r>
              <a:rPr lang="en-US" sz="2600" dirty="0">
                <a:latin typeface="Calibri" panose="020F0502020204030204" pitchFamily="34" charset="0"/>
                <a:cs typeface="Calibri" panose="020F0502020204030204" pitchFamily="34" charset="0"/>
              </a:rPr>
              <a:t>IT</a:t>
            </a:r>
            <a:r>
              <a:rPr lang="en-US" sz="2600" b="1" dirty="0">
                <a:latin typeface="Calibri" panose="020F0502020204030204" pitchFamily="34" charset="0"/>
                <a:cs typeface="Calibri" panose="020F0502020204030204" pitchFamily="34" charset="0"/>
              </a:rPr>
              <a:t> </a:t>
            </a:r>
            <a:r>
              <a:rPr lang="en-US" sz="2600" dirty="0">
                <a:latin typeface="Calibri" panose="020F0502020204030204" pitchFamily="34" charset="0"/>
                <a:cs typeface="Calibri" panose="020F0502020204030204" pitchFamily="34" charset="0"/>
              </a:rPr>
              <a:t>Infrastructure</a:t>
            </a:r>
          </a:p>
          <a:p>
            <a:pPr marL="914400" lvl="1" indent="0">
              <a:lnSpc>
                <a:spcPct val="100000"/>
              </a:lnSpc>
              <a:spcBef>
                <a:spcPts val="0"/>
              </a:spcBef>
              <a:buClr>
                <a:schemeClr val="tx1"/>
              </a:buClr>
            </a:pPr>
            <a:r>
              <a:rPr lang="en-US" sz="2600" dirty="0">
                <a:latin typeface="Calibri" panose="020F0502020204030204" pitchFamily="34" charset="0"/>
                <a:cs typeface="Calibri" panose="020F0502020204030204" pitchFamily="34" charset="0"/>
              </a:rPr>
              <a:t>Strengthen </a:t>
            </a:r>
            <a:r>
              <a:rPr lang="en-US" sz="2600" b="1" u="sng" dirty="0">
                <a:latin typeface="Calibri" panose="020F0502020204030204" pitchFamily="34" charset="0"/>
                <a:cs typeface="Calibri" panose="020F0502020204030204" pitchFamily="34" charset="0"/>
              </a:rPr>
              <a:t>Security</a:t>
            </a:r>
          </a:p>
          <a:p>
            <a:pPr marL="914400" lvl="1" indent="0">
              <a:lnSpc>
                <a:spcPct val="100000"/>
              </a:lnSpc>
              <a:spcBef>
                <a:spcPts val="0"/>
              </a:spcBef>
              <a:buClr>
                <a:schemeClr val="tx1"/>
              </a:buClr>
            </a:pPr>
            <a:r>
              <a:rPr lang="en-US" sz="2600" dirty="0">
                <a:latin typeface="Calibri" panose="020F0502020204030204" pitchFamily="34" charset="0"/>
                <a:cs typeface="Calibri" panose="020F0502020204030204" pitchFamily="34" charset="0"/>
              </a:rPr>
              <a:t>Enhance </a:t>
            </a:r>
            <a:r>
              <a:rPr lang="en-US" sz="2600" b="1" u="sng" dirty="0">
                <a:latin typeface="Calibri" panose="020F0502020204030204" pitchFamily="34" charset="0"/>
                <a:cs typeface="Calibri" panose="020F0502020204030204" pitchFamily="34" charset="0"/>
              </a:rPr>
              <a:t>Disaster Recovery</a:t>
            </a:r>
          </a:p>
          <a:p>
            <a:pPr marL="914400" lvl="1" indent="0">
              <a:lnSpc>
                <a:spcPct val="100000"/>
              </a:lnSpc>
              <a:spcBef>
                <a:spcPts val="0"/>
              </a:spcBef>
              <a:buClr>
                <a:schemeClr val="tx1"/>
              </a:buClr>
            </a:pPr>
            <a:r>
              <a:rPr lang="en-US" sz="2600" dirty="0">
                <a:latin typeface="Calibri" panose="020F0502020204030204" pitchFamily="34" charset="0"/>
                <a:cs typeface="Calibri" panose="020F0502020204030204" pitchFamily="34" charset="0"/>
              </a:rPr>
              <a:t>Manage </a:t>
            </a:r>
            <a:r>
              <a:rPr lang="en-US" sz="2600" b="1" u="sng" dirty="0">
                <a:latin typeface="Calibri" panose="020F0502020204030204" pitchFamily="34" charset="0"/>
                <a:cs typeface="Calibri" panose="020F0502020204030204" pitchFamily="34" charset="0"/>
              </a:rPr>
              <a:t>Costs while Promoting Quality</a:t>
            </a:r>
          </a:p>
          <a:p>
            <a:pPr marL="914400" lvl="1" indent="0">
              <a:lnSpc>
                <a:spcPct val="100000"/>
              </a:lnSpc>
              <a:spcBef>
                <a:spcPts val="0"/>
              </a:spcBef>
              <a:buClr>
                <a:schemeClr val="tx1"/>
              </a:buClr>
            </a:pPr>
            <a:endParaRPr lang="en-US" sz="2600" b="1" u="sng" dirty="0">
              <a:latin typeface="Calibri" panose="020F0502020204030204" pitchFamily="34" charset="0"/>
              <a:cs typeface="Calibri" panose="020F0502020204030204" pitchFamily="34" charset="0"/>
            </a:endParaRPr>
          </a:p>
          <a:p>
            <a:pPr>
              <a:spcBef>
                <a:spcPts val="1800"/>
              </a:spcBef>
              <a:buClr>
                <a:schemeClr val="tx1"/>
              </a:buClr>
            </a:pPr>
            <a:r>
              <a:rPr lang="en-US" sz="2600" dirty="0">
                <a:latin typeface="Calibri" panose="020F0502020204030204" pitchFamily="34" charset="0"/>
                <a:cs typeface="Calibri" panose="020F0502020204030204" pitchFamily="34" charset="0"/>
              </a:rPr>
              <a:t>Responsive to the diverse requirements of Texas agencies</a:t>
            </a:r>
          </a:p>
          <a:p>
            <a:pPr>
              <a:spcBef>
                <a:spcPts val="1800"/>
              </a:spcBef>
              <a:buClr>
                <a:schemeClr val="tx1"/>
              </a:buClr>
            </a:pPr>
            <a:r>
              <a:rPr lang="en-US" sz="2600" dirty="0">
                <a:latin typeface="Calibri" panose="020F0502020204030204" pitchFamily="34" charset="0"/>
                <a:cs typeface="Calibri" panose="020F0502020204030204" pitchFamily="34" charset="0"/>
              </a:rPr>
              <a:t>DCS services built for government’s unique needs </a:t>
            </a:r>
          </a:p>
          <a:p>
            <a:pPr marL="457200" lvl="1" indent="0">
              <a:lnSpc>
                <a:spcPct val="120000"/>
              </a:lnSpc>
              <a:spcBef>
                <a:spcPts val="0"/>
              </a:spcBef>
              <a:buClr>
                <a:schemeClr val="tx1"/>
              </a:buClr>
            </a:pPr>
            <a:r>
              <a:rPr lang="en-US" sz="2600" dirty="0">
                <a:latin typeface="Calibri" panose="020F0502020204030204" pitchFamily="34" charset="0"/>
                <a:cs typeface="Calibri" panose="020F0502020204030204" pitchFamily="34" charset="0"/>
              </a:rPr>
              <a:t>CJIS Security</a:t>
            </a:r>
          </a:p>
          <a:p>
            <a:pPr marL="457200" lvl="1" indent="0">
              <a:lnSpc>
                <a:spcPct val="120000"/>
              </a:lnSpc>
              <a:spcBef>
                <a:spcPts val="0"/>
              </a:spcBef>
              <a:buClr>
                <a:schemeClr val="tx1"/>
              </a:buClr>
            </a:pPr>
            <a:r>
              <a:rPr lang="en-US" sz="2600" dirty="0">
                <a:latin typeface="Calibri" panose="020F0502020204030204" pitchFamily="34" charset="0"/>
                <a:cs typeface="Calibri" panose="020F0502020204030204" pitchFamily="34" charset="0"/>
              </a:rPr>
              <a:t>Employee Background Checks</a:t>
            </a:r>
          </a:p>
          <a:p>
            <a:pPr marL="457200" lvl="1" indent="0">
              <a:lnSpc>
                <a:spcPct val="120000"/>
              </a:lnSpc>
              <a:spcBef>
                <a:spcPts val="0"/>
              </a:spcBef>
              <a:buClr>
                <a:schemeClr val="tx1"/>
              </a:buClr>
            </a:pPr>
            <a:r>
              <a:rPr lang="en-US" sz="2600" dirty="0">
                <a:latin typeface="Calibri" panose="020F0502020204030204" pitchFamily="34" charset="0"/>
                <a:cs typeface="Calibri" panose="020F0502020204030204" pitchFamily="34" charset="0"/>
              </a:rPr>
              <a:t>Detailed chargeback to specific programs and funding sources</a:t>
            </a:r>
          </a:p>
          <a:p>
            <a:pPr>
              <a:spcBef>
                <a:spcPts val="1800"/>
              </a:spcBef>
              <a:buClr>
                <a:schemeClr val="tx1"/>
              </a:buClr>
            </a:pPr>
            <a:r>
              <a:rPr lang="en-US" sz="2600" dirty="0">
                <a:latin typeface="Calibri" panose="020F0502020204030204" pitchFamily="34" charset="0"/>
                <a:cs typeface="Calibri" panose="020F0502020204030204" pitchFamily="34" charset="0"/>
              </a:rPr>
              <a:t>A collaborative and flexible program where DCS Customers participate in governance, including setting standards and strategic direction</a:t>
            </a:r>
          </a:p>
          <a:p>
            <a:pPr marL="914400" lvl="1" indent="0">
              <a:lnSpc>
                <a:spcPct val="100000"/>
              </a:lnSpc>
              <a:spcBef>
                <a:spcPts val="0"/>
              </a:spcBef>
              <a:buClr>
                <a:schemeClr val="tx1"/>
              </a:buClr>
            </a:pPr>
            <a:endParaRPr lang="en-US" sz="2000" b="1" u="sng" dirty="0"/>
          </a:p>
          <a:p>
            <a:pPr lvl="1">
              <a:buClr>
                <a:schemeClr val="tx1"/>
              </a:buClr>
            </a:pPr>
            <a:endParaRPr lang="en-US" sz="2000" b="1" dirty="0"/>
          </a:p>
        </p:txBody>
      </p:sp>
    </p:spTree>
    <p:extLst>
      <p:ext uri="{BB962C8B-B14F-4D97-AF65-F5344CB8AC3E}">
        <p14:creationId xmlns:p14="http://schemas.microsoft.com/office/powerpoint/2010/main" val="15422041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Nl9qzkNXSk2ij_NoCuEf2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8jhdt9jI2kmDW3acO87di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em44n44YJU.b0ydlTb3OJw"/>
</p:tagLst>
</file>

<file path=ppt/theme/theme1.xml><?xml version="1.0" encoding="utf-8"?>
<a:theme xmlns:a="http://schemas.openxmlformats.org/drawingml/2006/main" name="Office Theme">
  <a:themeElements>
    <a:clrScheme name="Custom 3">
      <a:dk1>
        <a:srgbClr val="000000"/>
      </a:dk1>
      <a:lt1>
        <a:srgbClr val="FFFFFF"/>
      </a:lt1>
      <a:dk2>
        <a:srgbClr val="44546A"/>
      </a:dk2>
      <a:lt2>
        <a:srgbClr val="E7E6E6"/>
      </a:lt2>
      <a:accent1>
        <a:srgbClr val="153F69"/>
      </a:accent1>
      <a:accent2>
        <a:srgbClr val="1E5B9A"/>
      </a:accent2>
      <a:accent3>
        <a:srgbClr val="12ABDB"/>
      </a:accent3>
      <a:accent4>
        <a:srgbClr val="4400A3"/>
      </a:accent4>
      <a:accent5>
        <a:srgbClr val="F2BE49"/>
      </a:accent5>
      <a:accent6>
        <a:srgbClr val="EF8C3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37E061906B8D41B78466604C53C4AE" ma:contentTypeVersion="28" ma:contentTypeDescription="Create a new document." ma:contentTypeScope="" ma:versionID="b1fac3747e4839e2d4ffb6e4054a9b09">
  <xsd:schema xmlns:xsd="http://www.w3.org/2001/XMLSchema" xmlns:xs="http://www.w3.org/2001/XMLSchema" xmlns:p="http://schemas.microsoft.com/office/2006/metadata/properties" xmlns:ns2="1624d5a5-934e-431c-bdeb-2205adc15921" targetNamespace="http://schemas.microsoft.com/office/2006/metadata/properties" ma:root="true" ma:fieldsID="54ec43d53a1f88dddf6650d30005016a" ns2:_="">
    <xsd:import namespace="1624d5a5-934e-431c-bdeb-2205adc15921"/>
    <xsd:element name="properties">
      <xsd:complexType>
        <xsd:sequence>
          <xsd:element name="documentManagement">
            <xsd:complexType>
              <xsd:all>
                <xsd:element ref="ns2:DocumentCategory"/>
                <xsd:element ref="ns2:DocumentSummary"/>
                <xsd:element ref="ns2:DocumentPublishDate"/>
                <xsd:element ref="ns2:DIRDepartment" minOccurs="0"/>
                <xsd:element ref="ns2:RedirectURL" minOccurs="0"/>
                <xsd:element ref="ns2:SearchSummary" minOccurs="0"/>
                <xsd:element ref="ns2:DocumentSize" minOccurs="0"/>
                <xsd:element ref="ns2:DocumentExtension" minOccurs="0"/>
                <xsd:element ref="ns2:SearchKeywords" minOccurs="0"/>
                <xsd:element ref="ns2:TSLACSubject" minOccurs="0"/>
                <xsd:element ref="ns2:TSLACType"/>
                <xsd:element ref="ns2:TaxKeywordTaxHTField"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24d5a5-934e-431c-bdeb-2205adc15921" elementFormDefault="qualified">
    <xsd:import namespace="http://schemas.microsoft.com/office/2006/documentManagement/types"/>
    <xsd:import namespace="http://schemas.microsoft.com/office/infopath/2007/PartnerControls"/>
    <xsd:element name="DocumentCategory" ma:index="1" ma:displayName="Document Category" ma:format="Dropdown" ma:internalName="DocumentCategory">
      <xsd:simpleType>
        <xsd:restriction base="dms:Choice">
          <xsd:enumeration value="Audit"/>
          <xsd:enumeration value="Board"/>
          <xsd:enumeration value="Event Materials"/>
          <xsd:enumeration value="Forms"/>
          <xsd:enumeration value="Guidelines"/>
          <xsd:enumeration value="Other"/>
          <xsd:enumeration value="Policies"/>
          <xsd:enumeration value="Reports"/>
          <xsd:enumeration value="Templates"/>
        </xsd:restriction>
      </xsd:simpleType>
    </xsd:element>
    <xsd:element name="DocumentSummary" ma:index="2" ma:displayName="Document Summary" ma:internalName="DocumentSummary">
      <xsd:simpleType>
        <xsd:restriction base="dms:Note">
          <xsd:maxLength value="255"/>
        </xsd:restriction>
      </xsd:simpleType>
    </xsd:element>
    <xsd:element name="DocumentPublishDate" ma:index="3" ma:displayName="Document Publish Date" ma:default="[today]" ma:format="DateOnly" ma:internalName="DocumentPublishDate">
      <xsd:simpleType>
        <xsd:restriction base="dms:DateTime"/>
      </xsd:simpleType>
    </xsd:element>
    <xsd:element name="DIRDepartment" ma:index="4" nillable="true" ma:displayName="DIR Department" ma:default="General" ma:format="Dropdown" ma:internalName="DIRDepartment">
      <xsd:simpleType>
        <xsd:restriction base="dms:Choice">
          <xsd:enumeration value="Contracts"/>
          <xsd:enumeration value="Data Center"/>
          <xsd:enumeration value="General"/>
          <xsd:enumeration value="Information Security"/>
          <xsd:enumeration value="Policy &amp; Planning"/>
          <xsd:enumeration value="Telecom"/>
          <xsd:enumeration value="Texas.Gov"/>
        </xsd:restriction>
      </xsd:simpleType>
    </xsd:element>
    <xsd:element name="RedirectURL" ma:index="5" nillable="true" ma:displayName="Redirect URL" ma:hidden="true" ma:internalName="RedirectURL" ma:readOnly="false">
      <xsd:simpleType>
        <xsd:restriction base="dms:Text">
          <xsd:maxLength value="255"/>
        </xsd:restriction>
      </xsd:simpleType>
    </xsd:element>
    <xsd:element name="SearchSummary" ma:index="6" nillable="true" ma:displayName="Search Summary" ma:hidden="true" ma:internalName="SearchSummary" ma:readOnly="false">
      <xsd:simpleType>
        <xsd:restriction base="dms:Note"/>
      </xsd:simpleType>
    </xsd:element>
    <xsd:element name="DocumentSize" ma:index="15" nillable="true" ma:displayName="Document Size" ma:hidden="true" ma:internalName="DocumentSize" ma:readOnly="false">
      <xsd:simpleType>
        <xsd:restriction base="dms:Text">
          <xsd:maxLength value="255"/>
        </xsd:restriction>
      </xsd:simpleType>
    </xsd:element>
    <xsd:element name="DocumentExtension" ma:index="16" nillable="true" ma:displayName="Document Extension" ma:hidden="true" ma:internalName="DocumentExtension" ma:readOnly="false">
      <xsd:simpleType>
        <xsd:restriction base="dms:Text">
          <xsd:maxLength value="255"/>
        </xsd:restriction>
      </xsd:simpleType>
    </xsd:element>
    <xsd:element name="SearchKeywords" ma:index="17" nillable="true" ma:displayName="Search Keywords" ma:internalName="SearchKeywords">
      <xsd:simpleType>
        <xsd:restriction base="dms:Text">
          <xsd:maxLength value="255"/>
        </xsd:restriction>
      </xsd:simpleType>
    </xsd:element>
    <xsd:element name="TSLACSubject" ma:index="18" nillable="true" ma:displayName="TSLAC Subject" ma:internalName="TSLACSubject" ma:requiredMultiChoice="true">
      <xsd:complexType>
        <xsd:complexContent>
          <xsd:extension base="dms:MultiChoice">
            <xsd:sequence>
              <xsd:element name="Value" maxOccurs="unbounded" minOccurs="0" nillable="true">
                <xsd:simpleType>
                  <xsd:restriction base="dms:Choice">
                    <xsd:enumeration value="Auditing Budget"/>
                    <xsd:enumeration value="Executive Departments"/>
                    <xsd:enumeration value="Government Information"/>
                    <xsd:enumeration value="Government Purchasing"/>
                    <xsd:enumeration value="State Governments"/>
                  </xsd:restriction>
                </xsd:simpleType>
              </xsd:element>
            </xsd:sequence>
          </xsd:extension>
        </xsd:complexContent>
      </xsd:complexType>
    </xsd:element>
    <xsd:element name="TSLACType" ma:index="19" ma:displayName="TSLAC Type" ma:format="Dropdown" ma:internalName="TSLACType">
      <xsd:simpleType>
        <xsd:restriction base="dms:Choice">
          <xsd:enumeration value="Agency Rules, Policies and Procedures"/>
          <xsd:enumeration value="Agency Search engines"/>
          <xsd:enumeration value="Agency staff contacts"/>
          <xsd:enumeration value="Databases"/>
          <xsd:enumeration value="Employment information"/>
          <xsd:enumeration value="Executive Orders"/>
          <xsd:enumeration value="External Fiscal Reports"/>
          <xsd:enumeration value="Forms and Form instructions"/>
          <xsd:enumeration value="Grants or Funding Opportunities"/>
          <xsd:enumeration value="Homepages"/>
          <xsd:enumeration value="Legal Opinions and Advice"/>
          <xsd:enumeration value="Legislation, Proposed Legislation, and Statutes"/>
          <xsd:enumeration value="Legislative Appropriations Requests"/>
          <xsd:enumeration value="Licenses and Licensing Information"/>
          <xsd:enumeration value="Mail and Telecommunication Listings"/>
          <xsd:enumeration value="Manuals and Instructions"/>
          <xsd:enumeration value="Maps"/>
          <xsd:enumeration value="Meeting Agendas"/>
          <xsd:enumeration value="Meeting Minutes"/>
          <xsd:enumeration value="Miscellaneous reports"/>
          <xsd:enumeration value="News or Press Releases"/>
          <xsd:enumeration value="Non-fiscal reports and studies"/>
          <xsd:enumeration value="Organization Charts"/>
          <xsd:enumeration value="Other publications"/>
          <xsd:enumeration value="Periodicals - Newsletters and Magazines"/>
          <xsd:enumeration value="Personnel Policies and Procedures"/>
          <xsd:enumeration value="Plans and Planning Information"/>
          <xsd:enumeration value="Programs and Services"/>
          <xsd:enumeration value="Reference materials"/>
          <xsd:enumeration value="Reports - Biennial or Annual"/>
          <xsd:enumeration value="Reports - Required Legislative"/>
          <xsd:enumeration value="Reports on Performance Measures"/>
          <xsd:enumeration value="Speeches and Papers"/>
          <xsd:enumeration value="Statistics"/>
          <xsd:enumeration value="Strategic Plans"/>
          <xsd:enumeration value="Training Materials"/>
          <xsd:enumeration value="Web documents - Undefined"/>
        </xsd:restriction>
      </xsd:simpleType>
    </xsd:element>
    <xsd:element name="TaxKeywordTaxHTField" ma:index="22"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3" nillable="true" ma:displayName="Taxonomy Catch All Column" ma:hidden="true" ma:list="{17e8d30a-da91-4395-8dbc-c1e53e82d6c7}" ma:internalName="TaxCatchAll" ma:showField="CatchAllData" ma:web="1624d5a5-934e-431c-bdeb-2205adc15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Summary xmlns="1624d5a5-934e-431c-bdeb-2205adc15921">DIR Technology Forum 2018</DocumentSummary>
    <TaxCatchAll xmlns="1624d5a5-934e-431c-bdeb-2205adc15921"/>
    <DocumentPublishDate xmlns="1624d5a5-934e-431c-bdeb-2205adc15921">2018-10-10T05:00:00+00:00</DocumentPublishDate>
    <DIRDepartment xmlns="1624d5a5-934e-431c-bdeb-2205adc15921">General</DIRDepartment>
    <SearchSummary xmlns="1624d5a5-934e-431c-bdeb-2205adc15921">DIR Technology Forum 2018</SearchSummary>
    <DocumentExtension xmlns="1624d5a5-934e-431c-bdeb-2205adc15921">pptx</DocumentExtension>
    <DocumentCategory xmlns="1624d5a5-934e-431c-bdeb-2205adc15921">Event Materials</DocumentCategory>
    <RedirectURL xmlns="1624d5a5-934e-431c-bdeb-2205adc15921">/portal/internal/resources/DocumentLibrary/06-Technology Forum STS Program 100918 FINAL.pptx</RedirectURL>
    <TSLACSubject xmlns="1624d5a5-934e-431c-bdeb-2205adc15921">
      <Value>Executive Departments</Value>
      <Value>Government Information</Value>
      <Value>State Governments</Value>
    </TSLACSubject>
    <DocumentSize xmlns="1624d5a5-934e-431c-bdeb-2205adc15921">10830.393868898</DocumentSize>
    <TSLACType xmlns="1624d5a5-934e-431c-bdeb-2205adc15921">Training Materials</TSLACType>
    <SearchKeywords xmlns="1624d5a5-934e-431c-bdeb-2205adc15921" xsi:nil="true"/>
    <TaxKeywordTaxHTField xmlns="1624d5a5-934e-431c-bdeb-2205adc15921">
      <Terms xmlns="http://schemas.microsoft.com/office/infopath/2007/PartnerControls"/>
    </TaxKeywordTaxHTField>
  </documentManagement>
</p:properties>
</file>

<file path=customXml/itemProps1.xml><?xml version="1.0" encoding="utf-8"?>
<ds:datastoreItem xmlns:ds="http://schemas.openxmlformats.org/officeDocument/2006/customXml" ds:itemID="{68760BC9-7D3E-4BE3-A059-B4B9D07E47DA}"/>
</file>

<file path=customXml/itemProps2.xml><?xml version="1.0" encoding="utf-8"?>
<ds:datastoreItem xmlns:ds="http://schemas.openxmlformats.org/officeDocument/2006/customXml" ds:itemID="{3C0E0741-E32C-406D-8226-3BEA51DE96CE}"/>
</file>

<file path=customXml/itemProps3.xml><?xml version="1.0" encoding="utf-8"?>
<ds:datastoreItem xmlns:ds="http://schemas.openxmlformats.org/officeDocument/2006/customXml" ds:itemID="{83608958-4D93-4294-88E5-DA122AF3AD09}"/>
</file>

<file path=docProps/app.xml><?xml version="1.0" encoding="utf-8"?>
<Properties xmlns="http://schemas.openxmlformats.org/officeDocument/2006/extended-properties" xmlns:vt="http://schemas.openxmlformats.org/officeDocument/2006/docPropsVTypes">
  <TotalTime>739</TotalTime>
  <Words>3520</Words>
  <Application>Microsoft Office PowerPoint</Application>
  <PresentationFormat>Widescreen</PresentationFormat>
  <Paragraphs>586</Paragraphs>
  <Slides>41</Slides>
  <Notes>17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53" baseType="lpstr">
      <vt:lpstr>Arial</vt:lpstr>
      <vt:lpstr>Calibri</vt:lpstr>
      <vt:lpstr>Calibri Light</vt:lpstr>
      <vt:lpstr>Franklin Gothic Book</vt:lpstr>
      <vt:lpstr>Franklin Gothic Demi</vt:lpstr>
      <vt:lpstr>Franklin Gothic Heavy</vt:lpstr>
      <vt:lpstr>Franklin Gothic Medium</vt:lpstr>
      <vt:lpstr>Times New Roman</vt:lpstr>
      <vt:lpstr>Verdana</vt:lpstr>
      <vt:lpstr>Wingdings</vt:lpstr>
      <vt:lpstr>Office Theme</vt:lpstr>
      <vt:lpstr>think-cell Slide</vt:lpstr>
      <vt:lpstr>DIR Shared Technology Services</vt:lpstr>
      <vt:lpstr>Agenda</vt:lpstr>
      <vt:lpstr>DIR Shared Technology Services </vt:lpstr>
      <vt:lpstr>DIR Information Technology Services</vt:lpstr>
      <vt:lpstr>What are Shared Technology Services?</vt:lpstr>
      <vt:lpstr>Shared Technology Services Goals</vt:lpstr>
      <vt:lpstr>Shared Technology Services Model</vt:lpstr>
      <vt:lpstr> Data Center Services   </vt:lpstr>
      <vt:lpstr>Data Center Services – Vision</vt:lpstr>
      <vt:lpstr>DCS Customers Customers</vt:lpstr>
      <vt:lpstr>Data Center Services</vt:lpstr>
      <vt:lpstr>Print &amp; Mail Overview - Xerox </vt:lpstr>
      <vt:lpstr>Print &amp; Mail Services - Xerox</vt:lpstr>
      <vt:lpstr>Managed Application Services</vt:lpstr>
      <vt:lpstr>Managed Application Services (MAS)</vt:lpstr>
      <vt:lpstr>Managed Application Services (MAS) – cont’d</vt:lpstr>
      <vt:lpstr>Managed Applications Services (MAS)</vt:lpstr>
      <vt:lpstr>Managed Security Services</vt:lpstr>
      <vt:lpstr>Managed Security Services: Overview</vt:lpstr>
      <vt:lpstr>Managed Security Services </vt:lpstr>
      <vt:lpstr>MSS – Security Monitoring and Device Management (SMDM)</vt:lpstr>
      <vt:lpstr>MSS – Security Monitoring and Device Management SMDM: Threat Research</vt:lpstr>
      <vt:lpstr>MSS - Risk and Compliance Services</vt:lpstr>
      <vt:lpstr>MSS - Incident Response Services</vt:lpstr>
      <vt:lpstr>Texas.gov  Application and Payment Services  </vt:lpstr>
      <vt:lpstr>Texas.gov New Business Model Structure</vt:lpstr>
      <vt:lpstr>Texas.gov Contracts Overview – 9/1/18</vt:lpstr>
      <vt:lpstr>Texas.gov Payment Services Contract</vt:lpstr>
      <vt:lpstr>Texas.gov Application Services Contract</vt:lpstr>
      <vt:lpstr>Texas.gov - My Government My Way New Consumer Application</vt:lpstr>
      <vt:lpstr>Multi-sourcing Services Integrator (eMSI)</vt:lpstr>
      <vt:lpstr>Program Procurement History</vt:lpstr>
      <vt:lpstr>MSI Operating Model – Capgemini </vt:lpstr>
      <vt:lpstr>Enhancing the Customer Experience Capgemini Digital MSI Solution</vt:lpstr>
      <vt:lpstr>Enhancing the Customer Experience (cont’d) Capgemini Digital MSI Solution</vt:lpstr>
      <vt:lpstr>New digital MSI brings a data driven and real-time environment with interactive dashboards and reports.</vt:lpstr>
      <vt:lpstr>Enhancing the Customer Experience Monthly Customer Scorecard</vt:lpstr>
      <vt:lpstr>Enhancing the Customer Experience Customer Relationship Management</vt:lpstr>
      <vt:lpstr>Becoming a Customer with the Shared Technology Services IAC/ILC  </vt:lpstr>
      <vt:lpstr>Questions</vt:lpstr>
      <vt:lpstr>Contact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06-Technology Forum STS Program 100918 FINAL</dc:title>
  <dc:creator>Lorie Ramirez</dc:creator>
  <cp:keywords/>
  <cp:lastModifiedBy>Joy Bryant</cp:lastModifiedBy>
  <cp:revision>48</cp:revision>
  <dcterms:created xsi:type="dcterms:W3CDTF">2018-10-08T23:18:36Z</dcterms:created>
  <dcterms:modified xsi:type="dcterms:W3CDTF">2018-10-10T01:13:31Z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0x010100BC37E061906B8D41B78466604C53C4AE</vt:lpwstr>
  </property>
  <property fmtid="{D5CDD505-2E9C-101B-9397-08002B2CF9AE}" pid="3" name="TaxKeyword">
    <vt:lpwstr/>
  </property>
  <property fmtid="{D5CDD505-2E9C-101B-9397-08002B2CF9AE}" pid="4" name="WorkflowChangePath">
    <vt:lpwstr>4e7f0d7b-af58-4d14-a711-25a4e8942f2a,5;4e7f0d7b-af58-4d14-a711-25a4e8942f2a,5;4e7f0d7b-af58-4d14-a711-25a4e8942f2a,5;4e7f0d7b-af58-4d14-a711-25a4e8942f2a,5;4e7f0d7b-af58-4d14-a711-25a4e8942f2a,5;4e7f0d7b-af58-4d14-a711-25a4e8942f2a,5;4e7f0d7b-af58-4d14-a711-25a4e8942f2a,5;</vt:lpwstr>
  </property>
</Properties>
</file>