
<file path=[Content_Types].xml><?xml version="1.0" encoding="utf-8"?>
<Types xmlns="http://schemas.openxmlformats.org/package/2006/content-types">
  <Default Extension="png" ContentType="image/png"/>
  <Default Extension="png&amp;ehk=sRYYfol2GO46Ve" ContentType="image/png"/>
  <Default Extension="svg" ContentType="image/svg+xml"/>
  <Default Extension="rels" ContentType="application/vnd.openxmlformats-package.relationships+xml"/>
  <Default Extension="xml" ContentType="application/xml"/>
  <Default Extension="png&amp;ehk=v9pvrJarS0mSN"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313" r:id="rId3"/>
    <p:sldId id="275" r:id="rId4"/>
    <p:sldId id="285" r:id="rId5"/>
    <p:sldId id="277" r:id="rId6"/>
    <p:sldId id="311" r:id="rId7"/>
    <p:sldId id="317" r:id="rId8"/>
    <p:sldId id="298" r:id="rId9"/>
    <p:sldId id="301" r:id="rId10"/>
    <p:sldId id="319" r:id="rId11"/>
    <p:sldId id="320" r:id="rId12"/>
    <p:sldId id="318" r:id="rId13"/>
    <p:sldId id="276" r:id="rId14"/>
    <p:sldId id="296" r:id="rId15"/>
    <p:sldId id="297" r:id="rId16"/>
    <p:sldId id="287" r:id="rId17"/>
    <p:sldId id="300" r:id="rId18"/>
    <p:sldId id="316" r:id="rId19"/>
    <p:sldId id="305" r:id="rId20"/>
    <p:sldId id="281" r:id="rId21"/>
    <p:sldId id="322" r:id="rId22"/>
    <p:sldId id="293" r:id="rId23"/>
    <p:sldId id="321" r:id="rId2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B26239-247B-4783-AFB2-766F3ECA7F13}" v="738" dt="2018-10-10T15:13:42.4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71" autoAdjust="0"/>
    <p:restoredTop sz="90909" autoAdjust="0"/>
  </p:normalViewPr>
  <p:slideViewPr>
    <p:cSldViewPr snapToGrid="0" snapToObjects="1">
      <p:cViewPr varScale="1">
        <p:scale>
          <a:sx n="72" d="100"/>
          <a:sy n="72" d="100"/>
        </p:scale>
        <p:origin x="17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uardo Marquis" userId="74815c32-0c40-4468-809e-913b3f78a091" providerId="ADAL" clId="{61F5A664-5415-4CFA-A6C4-88E9258DC955}"/>
    <pc:docChg chg="undo custSel addSld delSld modSld sldOrd">
      <pc:chgData name="Eduardo Marquis" userId="74815c32-0c40-4468-809e-913b3f78a091" providerId="ADAL" clId="{61F5A664-5415-4CFA-A6C4-88E9258DC955}" dt="2018-08-07T01:23:34.062" v="563"/>
      <pc:docMkLst>
        <pc:docMk/>
      </pc:docMkLst>
      <pc:sldChg chg="modSp add ord">
        <pc:chgData name="Eduardo Marquis" userId="74815c32-0c40-4468-809e-913b3f78a091" providerId="ADAL" clId="{61F5A664-5415-4CFA-A6C4-88E9258DC955}" dt="2018-08-07T01:04:21.746" v="562" actId="20577"/>
        <pc:sldMkLst>
          <pc:docMk/>
          <pc:sldMk cId="1745326625" sldId="277"/>
        </pc:sldMkLst>
        <pc:graphicFrameChg chg="mod">
          <ac:chgData name="Eduardo Marquis" userId="74815c32-0c40-4468-809e-913b3f78a091" providerId="ADAL" clId="{61F5A664-5415-4CFA-A6C4-88E9258DC955}" dt="2018-08-07T01:04:21.746" v="562" actId="20577"/>
          <ac:graphicFrameMkLst>
            <pc:docMk/>
            <pc:sldMk cId="1745326625" sldId="277"/>
            <ac:graphicFrameMk id="61" creationId="{D167B317-BA7B-4AB4-BFFE-F9FA23F6AFF8}"/>
          </ac:graphicFrameMkLst>
        </pc:graphicFrameChg>
      </pc:sldChg>
      <pc:sldChg chg="modSp add modAnim">
        <pc:chgData name="Eduardo Marquis" userId="74815c32-0c40-4468-809e-913b3f78a091" providerId="ADAL" clId="{61F5A664-5415-4CFA-A6C4-88E9258DC955}" dt="2018-08-07T00:52:35.075" v="513"/>
        <pc:sldMkLst>
          <pc:docMk/>
          <pc:sldMk cId="2853920228" sldId="305"/>
        </pc:sldMkLst>
        <pc:spChg chg="mod">
          <ac:chgData name="Eduardo Marquis" userId="74815c32-0c40-4468-809e-913b3f78a091" providerId="ADAL" clId="{61F5A664-5415-4CFA-A6C4-88E9258DC955}" dt="2018-08-06T20:36:36.782" v="504"/>
          <ac:spMkLst>
            <pc:docMk/>
            <pc:sldMk cId="2853920228" sldId="305"/>
            <ac:spMk id="2" creationId="{972A77DE-6EA0-4D89-8C7B-D8050696CF24}"/>
          </ac:spMkLst>
        </pc:spChg>
        <pc:spChg chg="mod">
          <ac:chgData name="Eduardo Marquis" userId="74815c32-0c40-4468-809e-913b3f78a091" providerId="ADAL" clId="{61F5A664-5415-4CFA-A6C4-88E9258DC955}" dt="2018-08-06T20:36:11.743" v="502" actId="12"/>
          <ac:spMkLst>
            <pc:docMk/>
            <pc:sldMk cId="2853920228" sldId="305"/>
            <ac:spMk id="3" creationId="{B7A5AD38-6EB5-4724-B1E8-A878CEB984A7}"/>
          </ac:spMkLst>
        </pc:spChg>
      </pc:sldChg>
    </pc:docChg>
  </pc:docChgLst>
  <pc:docChgLst>
    <pc:chgData name="Eduardo Marquis" userId="74815c32-0c40-4468-809e-913b3f78a091" providerId="ADAL" clId="{D5B26239-247B-4783-AFB2-766F3ECA7F13}"/>
    <pc:docChg chg="custSel modSld sldOrd">
      <pc:chgData name="Eduardo Marquis" userId="74815c32-0c40-4468-809e-913b3f78a091" providerId="ADAL" clId="{D5B26239-247B-4783-AFB2-766F3ECA7F13}" dt="2018-10-10T15:13:32.634" v="1878"/>
      <pc:docMkLst>
        <pc:docMk/>
      </pc:docMkLst>
      <pc:sldChg chg="modSp">
        <pc:chgData name="Eduardo Marquis" userId="74815c32-0c40-4468-809e-913b3f78a091" providerId="ADAL" clId="{D5B26239-247B-4783-AFB2-766F3ECA7F13}" dt="2018-10-10T14:40:50.070" v="132" actId="962"/>
        <pc:sldMkLst>
          <pc:docMk/>
          <pc:sldMk cId="3702798312" sldId="275"/>
        </pc:sldMkLst>
        <pc:graphicFrameChg chg="mod">
          <ac:chgData name="Eduardo Marquis" userId="74815c32-0c40-4468-809e-913b3f78a091" providerId="ADAL" clId="{D5B26239-247B-4783-AFB2-766F3ECA7F13}" dt="2018-10-10T14:40:50.070" v="132" actId="962"/>
          <ac:graphicFrameMkLst>
            <pc:docMk/>
            <pc:sldMk cId="3702798312" sldId="275"/>
            <ac:graphicFrameMk id="129" creationId="{A331899D-62CB-4A6E-A632-F32F61807A6D}"/>
          </ac:graphicFrameMkLst>
        </pc:graphicFrameChg>
      </pc:sldChg>
      <pc:sldChg chg="modSp modNotesTx">
        <pc:chgData name="Eduardo Marquis" userId="74815c32-0c40-4468-809e-913b3f78a091" providerId="ADAL" clId="{D5B26239-247B-4783-AFB2-766F3ECA7F13}" dt="2018-10-10T14:50:37.933" v="913" actId="962"/>
        <pc:sldMkLst>
          <pc:docMk/>
          <pc:sldMk cId="2584726836" sldId="276"/>
        </pc:sldMkLst>
        <pc:cxnChg chg="mod">
          <ac:chgData name="Eduardo Marquis" userId="74815c32-0c40-4468-809e-913b3f78a091" providerId="ADAL" clId="{D5B26239-247B-4783-AFB2-766F3ECA7F13}" dt="2018-10-10T14:50:37.933" v="913" actId="962"/>
          <ac:cxnSpMkLst>
            <pc:docMk/>
            <pc:sldMk cId="2584726836" sldId="276"/>
            <ac:cxnSpMk id="13" creationId="{A8B6ADA1-D4B6-41EA-860E-CD34A8B41003}"/>
          </ac:cxnSpMkLst>
        </pc:cxnChg>
      </pc:sldChg>
      <pc:sldChg chg="modSp">
        <pc:chgData name="Eduardo Marquis" userId="74815c32-0c40-4468-809e-913b3f78a091" providerId="ADAL" clId="{D5B26239-247B-4783-AFB2-766F3ECA7F13}" dt="2018-10-10T14:41:59.036" v="278" actId="962"/>
        <pc:sldMkLst>
          <pc:docMk/>
          <pc:sldMk cId="1745326625" sldId="277"/>
        </pc:sldMkLst>
        <pc:graphicFrameChg chg="mod">
          <ac:chgData name="Eduardo Marquis" userId="74815c32-0c40-4468-809e-913b3f78a091" providerId="ADAL" clId="{D5B26239-247B-4783-AFB2-766F3ECA7F13}" dt="2018-10-10T14:41:59.036" v="278" actId="962"/>
          <ac:graphicFrameMkLst>
            <pc:docMk/>
            <pc:sldMk cId="1745326625" sldId="277"/>
            <ac:graphicFrameMk id="61" creationId="{D167B317-BA7B-4AB4-BFFE-F9FA23F6AFF8}"/>
          </ac:graphicFrameMkLst>
        </pc:graphicFrameChg>
      </pc:sldChg>
      <pc:sldChg chg="modSp modNotesTx">
        <pc:chgData name="Eduardo Marquis" userId="74815c32-0c40-4468-809e-913b3f78a091" providerId="ADAL" clId="{D5B26239-247B-4783-AFB2-766F3ECA7F13}" dt="2018-10-10T14:55:17.006" v="1700" actId="962"/>
        <pc:sldMkLst>
          <pc:docMk/>
          <pc:sldMk cId="383633759" sldId="281"/>
        </pc:sldMkLst>
        <pc:grpChg chg="mod">
          <ac:chgData name="Eduardo Marquis" userId="74815c32-0c40-4468-809e-913b3f78a091" providerId="ADAL" clId="{D5B26239-247B-4783-AFB2-766F3ECA7F13}" dt="2018-10-10T14:54:30.509" v="1568" actId="962"/>
          <ac:grpSpMkLst>
            <pc:docMk/>
            <pc:sldMk cId="383633759" sldId="281"/>
            <ac:grpSpMk id="6" creationId="{5E0D5706-8C84-47E0-B8EC-815A7E195086}"/>
          </ac:grpSpMkLst>
        </pc:grpChg>
        <pc:grpChg chg="mod">
          <ac:chgData name="Eduardo Marquis" userId="74815c32-0c40-4468-809e-913b3f78a091" providerId="ADAL" clId="{D5B26239-247B-4783-AFB2-766F3ECA7F13}" dt="2018-10-10T14:54:39.453" v="1570" actId="962"/>
          <ac:grpSpMkLst>
            <pc:docMk/>
            <pc:sldMk cId="383633759" sldId="281"/>
            <ac:grpSpMk id="7" creationId="{E253ECBE-CA17-4E11-BF26-45DDCFDB3A07}"/>
          </ac:grpSpMkLst>
        </pc:grpChg>
        <pc:grpChg chg="mod">
          <ac:chgData name="Eduardo Marquis" userId="74815c32-0c40-4468-809e-913b3f78a091" providerId="ADAL" clId="{D5B26239-247B-4783-AFB2-766F3ECA7F13}" dt="2018-10-10T14:54:51.529" v="1636" actId="962"/>
          <ac:grpSpMkLst>
            <pc:docMk/>
            <pc:sldMk cId="383633759" sldId="281"/>
            <ac:grpSpMk id="12" creationId="{9748602F-291E-4DF7-A5B5-E5BBA9D6F338}"/>
          </ac:grpSpMkLst>
        </pc:grpChg>
        <pc:grpChg chg="mod">
          <ac:chgData name="Eduardo Marquis" userId="74815c32-0c40-4468-809e-913b3f78a091" providerId="ADAL" clId="{D5B26239-247B-4783-AFB2-766F3ECA7F13}" dt="2018-10-10T14:54:58.581" v="1638" actId="962"/>
          <ac:grpSpMkLst>
            <pc:docMk/>
            <pc:sldMk cId="383633759" sldId="281"/>
            <ac:grpSpMk id="13" creationId="{1B1D3FD6-B835-4128-9D98-88DEFD74DFDF}"/>
          </ac:grpSpMkLst>
        </pc:grpChg>
        <pc:grpChg chg="mod">
          <ac:chgData name="Eduardo Marquis" userId="74815c32-0c40-4468-809e-913b3f78a091" providerId="ADAL" clId="{D5B26239-247B-4783-AFB2-766F3ECA7F13}" dt="2018-10-10T14:55:12.099" v="1698" actId="962"/>
          <ac:grpSpMkLst>
            <pc:docMk/>
            <pc:sldMk cId="383633759" sldId="281"/>
            <ac:grpSpMk id="18" creationId="{A3744541-E84F-48A9-B8C9-B2C67BD40372}"/>
          </ac:grpSpMkLst>
        </pc:grpChg>
        <pc:grpChg chg="mod">
          <ac:chgData name="Eduardo Marquis" userId="74815c32-0c40-4468-809e-913b3f78a091" providerId="ADAL" clId="{D5B26239-247B-4783-AFB2-766F3ECA7F13}" dt="2018-10-10T14:55:17.006" v="1700" actId="962"/>
          <ac:grpSpMkLst>
            <pc:docMk/>
            <pc:sldMk cId="383633759" sldId="281"/>
            <ac:grpSpMk id="19" creationId="{472C5E0B-703C-4C13-9152-A4E092E02952}"/>
          </ac:grpSpMkLst>
        </pc:grpChg>
      </pc:sldChg>
      <pc:sldChg chg="modSp">
        <pc:chgData name="Eduardo Marquis" userId="74815c32-0c40-4468-809e-913b3f78a091" providerId="ADAL" clId="{D5B26239-247B-4783-AFB2-766F3ECA7F13}" dt="2018-10-10T14:52:28.174" v="1255" actId="962"/>
        <pc:sldMkLst>
          <pc:docMk/>
          <pc:sldMk cId="2426392982" sldId="287"/>
        </pc:sldMkLst>
        <pc:picChg chg="mod">
          <ac:chgData name="Eduardo Marquis" userId="74815c32-0c40-4468-809e-913b3f78a091" providerId="ADAL" clId="{D5B26239-247B-4783-AFB2-766F3ECA7F13}" dt="2018-10-10T14:52:28.174" v="1255" actId="962"/>
          <ac:picMkLst>
            <pc:docMk/>
            <pc:sldMk cId="2426392982" sldId="287"/>
            <ac:picMk id="9" creationId="{9E4DCD3A-AF09-4F34-B9FB-CCC704946D95}"/>
          </ac:picMkLst>
        </pc:picChg>
      </pc:sldChg>
      <pc:sldChg chg="modSp">
        <pc:chgData name="Eduardo Marquis" userId="74815c32-0c40-4468-809e-913b3f78a091" providerId="ADAL" clId="{D5B26239-247B-4783-AFB2-766F3ECA7F13}" dt="2018-10-10T14:55:24.587" v="1701" actId="962"/>
        <pc:sldMkLst>
          <pc:docMk/>
          <pc:sldMk cId="1376025615" sldId="293"/>
        </pc:sldMkLst>
        <pc:picChg chg="mod">
          <ac:chgData name="Eduardo Marquis" userId="74815c32-0c40-4468-809e-913b3f78a091" providerId="ADAL" clId="{D5B26239-247B-4783-AFB2-766F3ECA7F13}" dt="2018-10-10T14:55:24.587" v="1701" actId="962"/>
          <ac:picMkLst>
            <pc:docMk/>
            <pc:sldMk cId="1376025615" sldId="293"/>
            <ac:picMk id="6" creationId="{E40B1FB5-3B8F-4C7F-B32C-3B6A1F956867}"/>
          </ac:picMkLst>
        </pc:picChg>
      </pc:sldChg>
      <pc:sldChg chg="modSp">
        <pc:chgData name="Eduardo Marquis" userId="74815c32-0c40-4468-809e-913b3f78a091" providerId="ADAL" clId="{D5B26239-247B-4783-AFB2-766F3ECA7F13}" dt="2018-10-10T14:51:38.959" v="1055" actId="962"/>
        <pc:sldMkLst>
          <pc:docMk/>
          <pc:sldMk cId="3160891843" sldId="296"/>
        </pc:sldMkLst>
        <pc:picChg chg="mod">
          <ac:chgData name="Eduardo Marquis" userId="74815c32-0c40-4468-809e-913b3f78a091" providerId="ADAL" clId="{D5B26239-247B-4783-AFB2-766F3ECA7F13}" dt="2018-10-10T14:51:38.959" v="1055" actId="962"/>
          <ac:picMkLst>
            <pc:docMk/>
            <pc:sldMk cId="3160891843" sldId="296"/>
            <ac:picMk id="5" creationId="{63F6B36C-792C-4173-819A-48DDA8006756}"/>
          </ac:picMkLst>
        </pc:picChg>
      </pc:sldChg>
      <pc:sldChg chg="modSp">
        <pc:chgData name="Eduardo Marquis" userId="74815c32-0c40-4468-809e-913b3f78a091" providerId="ADAL" clId="{D5B26239-247B-4783-AFB2-766F3ECA7F13}" dt="2018-10-10T14:52:11.277" v="1191" actId="962"/>
        <pc:sldMkLst>
          <pc:docMk/>
          <pc:sldMk cId="228366448" sldId="297"/>
        </pc:sldMkLst>
        <pc:picChg chg="mod">
          <ac:chgData name="Eduardo Marquis" userId="74815c32-0c40-4468-809e-913b3f78a091" providerId="ADAL" clId="{D5B26239-247B-4783-AFB2-766F3ECA7F13}" dt="2018-10-10T14:52:11.277" v="1191" actId="962"/>
          <ac:picMkLst>
            <pc:docMk/>
            <pc:sldMk cId="228366448" sldId="297"/>
            <ac:picMk id="5" creationId="{9DC787D1-8882-4AB9-A454-072EFE74CD78}"/>
          </ac:picMkLst>
        </pc:picChg>
      </pc:sldChg>
      <pc:sldChg chg="modSp">
        <pc:chgData name="Eduardo Marquis" userId="74815c32-0c40-4468-809e-913b3f78a091" providerId="ADAL" clId="{D5B26239-247B-4783-AFB2-766F3ECA7F13}" dt="2018-10-10T14:53:17.316" v="1386" actId="962"/>
        <pc:sldMkLst>
          <pc:docMk/>
          <pc:sldMk cId="442161295" sldId="300"/>
        </pc:sldMkLst>
        <pc:spChg chg="mod">
          <ac:chgData name="Eduardo Marquis" userId="74815c32-0c40-4468-809e-913b3f78a091" providerId="ADAL" clId="{D5B26239-247B-4783-AFB2-766F3ECA7F13}" dt="2018-10-10T14:53:10.829" v="1384" actId="962"/>
          <ac:spMkLst>
            <pc:docMk/>
            <pc:sldMk cId="442161295" sldId="300"/>
            <ac:spMk id="7" creationId="{8BEBE4E0-B3BD-44DE-A030-5CC4802F4BB9}"/>
          </ac:spMkLst>
        </pc:spChg>
        <pc:spChg chg="mod">
          <ac:chgData name="Eduardo Marquis" userId="74815c32-0c40-4468-809e-913b3f78a091" providerId="ADAL" clId="{D5B26239-247B-4783-AFB2-766F3ECA7F13}" dt="2018-10-10T14:53:14.295" v="1385" actId="962"/>
          <ac:spMkLst>
            <pc:docMk/>
            <pc:sldMk cId="442161295" sldId="300"/>
            <ac:spMk id="8" creationId="{7B53AD43-96E1-49DF-A5A3-BAA3D4BD4767}"/>
          </ac:spMkLst>
        </pc:spChg>
        <pc:spChg chg="mod">
          <ac:chgData name="Eduardo Marquis" userId="74815c32-0c40-4468-809e-913b3f78a091" providerId="ADAL" clId="{D5B26239-247B-4783-AFB2-766F3ECA7F13}" dt="2018-10-10T14:52:51.412" v="1377" actId="962"/>
          <ac:spMkLst>
            <pc:docMk/>
            <pc:sldMk cId="442161295" sldId="300"/>
            <ac:spMk id="9" creationId="{06B65397-E957-43C1-8211-E981160845B3}"/>
          </ac:spMkLst>
        </pc:spChg>
        <pc:spChg chg="mod">
          <ac:chgData name="Eduardo Marquis" userId="74815c32-0c40-4468-809e-913b3f78a091" providerId="ADAL" clId="{D5B26239-247B-4783-AFB2-766F3ECA7F13}" dt="2018-10-10T14:53:17.316" v="1386" actId="962"/>
          <ac:spMkLst>
            <pc:docMk/>
            <pc:sldMk cId="442161295" sldId="300"/>
            <ac:spMk id="11" creationId="{BF4F9858-044B-4C20-8884-40F1090991FC}"/>
          </ac:spMkLst>
        </pc:spChg>
      </pc:sldChg>
      <pc:sldChg chg="modSp modNotesTx">
        <pc:chgData name="Eduardo Marquis" userId="74815c32-0c40-4468-809e-913b3f78a091" providerId="ADAL" clId="{D5B26239-247B-4783-AFB2-766F3ECA7F13}" dt="2018-10-10T14:45:07.287" v="633" actId="962"/>
        <pc:sldMkLst>
          <pc:docMk/>
          <pc:sldMk cId="1250390838" sldId="301"/>
        </pc:sldMkLst>
        <pc:cxnChg chg="mod">
          <ac:chgData name="Eduardo Marquis" userId="74815c32-0c40-4468-809e-913b3f78a091" providerId="ADAL" clId="{D5B26239-247B-4783-AFB2-766F3ECA7F13}" dt="2018-10-10T14:43:49.208" v="621" actId="962"/>
          <ac:cxnSpMkLst>
            <pc:docMk/>
            <pc:sldMk cId="1250390838" sldId="301"/>
            <ac:cxnSpMk id="16" creationId="{A1B616C4-7473-461B-93B2-9A7125B6B003}"/>
          </ac:cxnSpMkLst>
        </pc:cxnChg>
        <pc:cxnChg chg="mod">
          <ac:chgData name="Eduardo Marquis" userId="74815c32-0c40-4468-809e-913b3f78a091" providerId="ADAL" clId="{D5B26239-247B-4783-AFB2-766F3ECA7F13}" dt="2018-10-10T14:44:41.466" v="623" actId="962"/>
          <ac:cxnSpMkLst>
            <pc:docMk/>
            <pc:sldMk cId="1250390838" sldId="301"/>
            <ac:cxnSpMk id="18" creationId="{56116376-3EC6-47E3-96C8-0DBBA43739FA}"/>
          </ac:cxnSpMkLst>
        </pc:cxnChg>
        <pc:cxnChg chg="mod">
          <ac:chgData name="Eduardo Marquis" userId="74815c32-0c40-4468-809e-913b3f78a091" providerId="ADAL" clId="{D5B26239-247B-4783-AFB2-766F3ECA7F13}" dt="2018-10-10T14:44:46.448" v="624" actId="962"/>
          <ac:cxnSpMkLst>
            <pc:docMk/>
            <pc:sldMk cId="1250390838" sldId="301"/>
            <ac:cxnSpMk id="20" creationId="{E5724DA0-DF39-45FF-8942-6F135ECD6973}"/>
          </ac:cxnSpMkLst>
        </pc:cxnChg>
        <pc:cxnChg chg="mod">
          <ac:chgData name="Eduardo Marquis" userId="74815c32-0c40-4468-809e-913b3f78a091" providerId="ADAL" clId="{D5B26239-247B-4783-AFB2-766F3ECA7F13}" dt="2018-10-10T14:44:49.306" v="625" actId="962"/>
          <ac:cxnSpMkLst>
            <pc:docMk/>
            <pc:sldMk cId="1250390838" sldId="301"/>
            <ac:cxnSpMk id="22" creationId="{A827EDC4-915A-4EAD-B15C-D255903EB9EF}"/>
          </ac:cxnSpMkLst>
        </pc:cxnChg>
        <pc:cxnChg chg="mod">
          <ac:chgData name="Eduardo Marquis" userId="74815c32-0c40-4468-809e-913b3f78a091" providerId="ADAL" clId="{D5B26239-247B-4783-AFB2-766F3ECA7F13}" dt="2018-10-10T14:43:23.282" v="620" actId="962"/>
          <ac:cxnSpMkLst>
            <pc:docMk/>
            <pc:sldMk cId="1250390838" sldId="301"/>
            <ac:cxnSpMk id="24" creationId="{5B0917EA-F10D-4361-9D9B-EEE52171351F}"/>
          </ac:cxnSpMkLst>
        </pc:cxnChg>
        <pc:cxnChg chg="mod">
          <ac:chgData name="Eduardo Marquis" userId="74815c32-0c40-4468-809e-913b3f78a091" providerId="ADAL" clId="{D5B26239-247B-4783-AFB2-766F3ECA7F13}" dt="2018-10-10T14:44:51.166" v="626" actId="962"/>
          <ac:cxnSpMkLst>
            <pc:docMk/>
            <pc:sldMk cId="1250390838" sldId="301"/>
            <ac:cxnSpMk id="26" creationId="{1CD92621-39DF-469D-B11B-F5B8EE318881}"/>
          </ac:cxnSpMkLst>
        </pc:cxnChg>
        <pc:cxnChg chg="mod">
          <ac:chgData name="Eduardo Marquis" userId="74815c32-0c40-4468-809e-913b3f78a091" providerId="ADAL" clId="{D5B26239-247B-4783-AFB2-766F3ECA7F13}" dt="2018-10-10T14:44:52.870" v="627" actId="962"/>
          <ac:cxnSpMkLst>
            <pc:docMk/>
            <pc:sldMk cId="1250390838" sldId="301"/>
            <ac:cxnSpMk id="30" creationId="{162A3E7E-9BD8-4B8E-92AF-7F6F3888AD8D}"/>
          </ac:cxnSpMkLst>
        </pc:cxnChg>
        <pc:cxnChg chg="mod">
          <ac:chgData name="Eduardo Marquis" userId="74815c32-0c40-4468-809e-913b3f78a091" providerId="ADAL" clId="{D5B26239-247B-4783-AFB2-766F3ECA7F13}" dt="2018-10-10T14:44:55.930" v="628" actId="962"/>
          <ac:cxnSpMkLst>
            <pc:docMk/>
            <pc:sldMk cId="1250390838" sldId="301"/>
            <ac:cxnSpMk id="32" creationId="{E87E75B5-C41D-4251-9ECE-0D18F603404E}"/>
          </ac:cxnSpMkLst>
        </pc:cxnChg>
        <pc:cxnChg chg="mod">
          <ac:chgData name="Eduardo Marquis" userId="74815c32-0c40-4468-809e-913b3f78a091" providerId="ADAL" clId="{D5B26239-247B-4783-AFB2-766F3ECA7F13}" dt="2018-10-10T14:44:58.804" v="629" actId="962"/>
          <ac:cxnSpMkLst>
            <pc:docMk/>
            <pc:sldMk cId="1250390838" sldId="301"/>
            <ac:cxnSpMk id="47" creationId="{FC72F90E-F2FD-492E-9C94-9F4FBED17584}"/>
          </ac:cxnSpMkLst>
        </pc:cxnChg>
        <pc:cxnChg chg="mod">
          <ac:chgData name="Eduardo Marquis" userId="74815c32-0c40-4468-809e-913b3f78a091" providerId="ADAL" clId="{D5B26239-247B-4783-AFB2-766F3ECA7F13}" dt="2018-10-10T14:45:01.169" v="630" actId="962"/>
          <ac:cxnSpMkLst>
            <pc:docMk/>
            <pc:sldMk cId="1250390838" sldId="301"/>
            <ac:cxnSpMk id="91" creationId="{39513F9C-C66D-40E4-88EC-6E8A7927F260}"/>
          </ac:cxnSpMkLst>
        </pc:cxnChg>
        <pc:cxnChg chg="mod">
          <ac:chgData name="Eduardo Marquis" userId="74815c32-0c40-4468-809e-913b3f78a091" providerId="ADAL" clId="{D5B26239-247B-4783-AFB2-766F3ECA7F13}" dt="2018-10-10T14:45:02.966" v="631" actId="962"/>
          <ac:cxnSpMkLst>
            <pc:docMk/>
            <pc:sldMk cId="1250390838" sldId="301"/>
            <ac:cxnSpMk id="93" creationId="{9CE258E3-DE47-4CB0-BCD0-092FE6D1F86C}"/>
          </ac:cxnSpMkLst>
        </pc:cxnChg>
        <pc:cxnChg chg="mod">
          <ac:chgData name="Eduardo Marquis" userId="74815c32-0c40-4468-809e-913b3f78a091" providerId="ADAL" clId="{D5B26239-247B-4783-AFB2-766F3ECA7F13}" dt="2018-10-10T14:45:04.708" v="632" actId="962"/>
          <ac:cxnSpMkLst>
            <pc:docMk/>
            <pc:sldMk cId="1250390838" sldId="301"/>
            <ac:cxnSpMk id="95" creationId="{B4638B49-A07F-4ADD-9596-182AB0EB0A7E}"/>
          </ac:cxnSpMkLst>
        </pc:cxnChg>
        <pc:cxnChg chg="mod">
          <ac:chgData name="Eduardo Marquis" userId="74815c32-0c40-4468-809e-913b3f78a091" providerId="ADAL" clId="{D5B26239-247B-4783-AFB2-766F3ECA7F13}" dt="2018-10-10T14:45:07.287" v="633" actId="962"/>
          <ac:cxnSpMkLst>
            <pc:docMk/>
            <pc:sldMk cId="1250390838" sldId="301"/>
            <ac:cxnSpMk id="97" creationId="{135E708B-B38C-44FE-84FE-F407C907EF80}"/>
          </ac:cxnSpMkLst>
        </pc:cxnChg>
      </pc:sldChg>
      <pc:sldChg chg="modSp">
        <pc:chgData name="Eduardo Marquis" userId="74815c32-0c40-4468-809e-913b3f78a091" providerId="ADAL" clId="{D5B26239-247B-4783-AFB2-766F3ECA7F13}" dt="2018-10-10T14:42:45.490" v="427" actId="962"/>
        <pc:sldMkLst>
          <pc:docMk/>
          <pc:sldMk cId="4109257168" sldId="311"/>
        </pc:sldMkLst>
        <pc:graphicFrameChg chg="mod">
          <ac:chgData name="Eduardo Marquis" userId="74815c32-0c40-4468-809e-913b3f78a091" providerId="ADAL" clId="{D5B26239-247B-4783-AFB2-766F3ECA7F13}" dt="2018-10-10T14:42:45.490" v="427" actId="962"/>
          <ac:graphicFrameMkLst>
            <pc:docMk/>
            <pc:sldMk cId="4109257168" sldId="311"/>
            <ac:graphicFrameMk id="61" creationId="{D167B317-BA7B-4AB4-BFFE-F9FA23F6AFF8}"/>
          </ac:graphicFrameMkLst>
        </pc:graphicFrameChg>
      </pc:sldChg>
      <pc:sldChg chg="modSp">
        <pc:chgData name="Eduardo Marquis" userId="74815c32-0c40-4468-809e-913b3f78a091" providerId="ADAL" clId="{D5B26239-247B-4783-AFB2-766F3ECA7F13}" dt="2018-10-10T14:41:16.814" v="135" actId="962"/>
        <pc:sldMkLst>
          <pc:docMk/>
          <pc:sldMk cId="1746968739" sldId="313"/>
        </pc:sldMkLst>
        <pc:graphicFrameChg chg="mod">
          <ac:chgData name="Eduardo Marquis" userId="74815c32-0c40-4468-809e-913b3f78a091" providerId="ADAL" clId="{D5B26239-247B-4783-AFB2-766F3ECA7F13}" dt="2018-10-10T14:41:16.814" v="135" actId="962"/>
          <ac:graphicFrameMkLst>
            <pc:docMk/>
            <pc:sldMk cId="1746968739" sldId="313"/>
            <ac:graphicFrameMk id="7" creationId="{93BDED30-377E-4C20-84D1-D209A26B51A2}"/>
          </ac:graphicFrameMkLst>
        </pc:graphicFrameChg>
      </pc:sldChg>
      <pc:sldChg chg="addSp modSp">
        <pc:chgData name="Eduardo Marquis" userId="74815c32-0c40-4468-809e-913b3f78a091" providerId="ADAL" clId="{D5B26239-247B-4783-AFB2-766F3ECA7F13}" dt="2018-10-10T14:59:29.654" v="1776"/>
        <pc:sldMkLst>
          <pc:docMk/>
          <pc:sldMk cId="2506419557" sldId="316"/>
        </pc:sldMkLst>
        <pc:spChg chg="add">
          <ac:chgData name="Eduardo Marquis" userId="74815c32-0c40-4468-809e-913b3f78a091" providerId="ADAL" clId="{D5B26239-247B-4783-AFB2-766F3ECA7F13}" dt="2018-10-10T14:59:29.654" v="1776"/>
          <ac:spMkLst>
            <pc:docMk/>
            <pc:sldMk cId="2506419557" sldId="316"/>
            <ac:spMk id="3" creationId="{40482558-9391-4310-A44D-D220994429DA}"/>
          </ac:spMkLst>
        </pc:spChg>
        <pc:graphicFrameChg chg="mod">
          <ac:chgData name="Eduardo Marquis" userId="74815c32-0c40-4468-809e-913b3f78a091" providerId="ADAL" clId="{D5B26239-247B-4783-AFB2-766F3ECA7F13}" dt="2018-10-10T14:53:39.181" v="1484" actId="962"/>
          <ac:graphicFrameMkLst>
            <pc:docMk/>
            <pc:sldMk cId="2506419557" sldId="316"/>
            <ac:graphicFrameMk id="7" creationId="{93BDED30-377E-4C20-84D1-D209A26B51A2}"/>
          </ac:graphicFrameMkLst>
        </pc:graphicFrameChg>
      </pc:sldChg>
      <pc:sldChg chg="addSp modSp">
        <pc:chgData name="Eduardo Marquis" userId="74815c32-0c40-4468-809e-913b3f78a091" providerId="ADAL" clId="{D5B26239-247B-4783-AFB2-766F3ECA7F13}" dt="2018-10-10T14:59:23.421" v="1774"/>
        <pc:sldMkLst>
          <pc:docMk/>
          <pc:sldMk cId="1241156262" sldId="317"/>
        </pc:sldMkLst>
        <pc:spChg chg="add">
          <ac:chgData name="Eduardo Marquis" userId="74815c32-0c40-4468-809e-913b3f78a091" providerId="ADAL" clId="{D5B26239-247B-4783-AFB2-766F3ECA7F13}" dt="2018-10-10T14:59:23.421" v="1774"/>
          <ac:spMkLst>
            <pc:docMk/>
            <pc:sldMk cId="1241156262" sldId="317"/>
            <ac:spMk id="3" creationId="{7344C7FD-3907-4EE2-BED2-29F7AFB0B5B6}"/>
          </ac:spMkLst>
        </pc:spChg>
        <pc:graphicFrameChg chg="mod">
          <ac:chgData name="Eduardo Marquis" userId="74815c32-0c40-4468-809e-913b3f78a091" providerId="ADAL" clId="{D5B26239-247B-4783-AFB2-766F3ECA7F13}" dt="2018-10-10T14:44:33.740" v="622" actId="962"/>
          <ac:graphicFrameMkLst>
            <pc:docMk/>
            <pc:sldMk cId="1241156262" sldId="317"/>
            <ac:graphicFrameMk id="7" creationId="{93BDED30-377E-4C20-84D1-D209A26B51A2}"/>
          </ac:graphicFrameMkLst>
        </pc:graphicFrameChg>
      </pc:sldChg>
      <pc:sldChg chg="addSp modSp">
        <pc:chgData name="Eduardo Marquis" userId="74815c32-0c40-4468-809e-913b3f78a091" providerId="ADAL" clId="{D5B26239-247B-4783-AFB2-766F3ECA7F13}" dt="2018-10-10T14:59:27.205" v="1775"/>
        <pc:sldMkLst>
          <pc:docMk/>
          <pc:sldMk cId="972032025" sldId="318"/>
        </pc:sldMkLst>
        <pc:spChg chg="add">
          <ac:chgData name="Eduardo Marquis" userId="74815c32-0c40-4468-809e-913b3f78a091" providerId="ADAL" clId="{D5B26239-247B-4783-AFB2-766F3ECA7F13}" dt="2018-10-10T14:59:27.205" v="1775"/>
          <ac:spMkLst>
            <pc:docMk/>
            <pc:sldMk cId="972032025" sldId="318"/>
            <ac:spMk id="3" creationId="{0B4DEE1B-838A-48CF-9BCB-6C02D6A22604}"/>
          </ac:spMkLst>
        </pc:spChg>
        <pc:graphicFrameChg chg="mod">
          <ac:chgData name="Eduardo Marquis" userId="74815c32-0c40-4468-809e-913b3f78a091" providerId="ADAL" clId="{D5B26239-247B-4783-AFB2-766F3ECA7F13}" dt="2018-10-10T14:50:08.591" v="817" actId="962"/>
          <ac:graphicFrameMkLst>
            <pc:docMk/>
            <pc:sldMk cId="972032025" sldId="318"/>
            <ac:graphicFrameMk id="7" creationId="{93BDED30-377E-4C20-84D1-D209A26B51A2}"/>
          </ac:graphicFrameMkLst>
        </pc:graphicFrameChg>
      </pc:sldChg>
      <pc:sldChg chg="modNotesTx">
        <pc:chgData name="Eduardo Marquis" userId="74815c32-0c40-4468-809e-913b3f78a091" providerId="ADAL" clId="{D5B26239-247B-4783-AFB2-766F3ECA7F13}" dt="2018-10-09T11:22:14.711" v="1" actId="6549"/>
        <pc:sldMkLst>
          <pc:docMk/>
          <pc:sldMk cId="2586936874" sldId="319"/>
        </pc:sldMkLst>
      </pc:sldChg>
      <pc:sldChg chg="modSp modNotesTx">
        <pc:chgData name="Eduardo Marquis" userId="74815c32-0c40-4468-809e-913b3f78a091" providerId="ADAL" clId="{D5B26239-247B-4783-AFB2-766F3ECA7F13}" dt="2018-10-10T14:46:16.210" v="788" actId="962"/>
        <pc:sldMkLst>
          <pc:docMk/>
          <pc:sldMk cId="747764554" sldId="320"/>
        </pc:sldMkLst>
        <pc:grpChg chg="mod">
          <ac:chgData name="Eduardo Marquis" userId="74815c32-0c40-4468-809e-913b3f78a091" providerId="ADAL" clId="{D5B26239-247B-4783-AFB2-766F3ECA7F13}" dt="2018-10-10T14:45:45.673" v="752" actId="962"/>
          <ac:grpSpMkLst>
            <pc:docMk/>
            <pc:sldMk cId="747764554" sldId="320"/>
            <ac:grpSpMk id="7" creationId="{1C6C5593-4C42-46EC-9B8C-6A741EFDF75D}"/>
          </ac:grpSpMkLst>
        </pc:grpChg>
        <pc:grpChg chg="mod">
          <ac:chgData name="Eduardo Marquis" userId="74815c32-0c40-4468-809e-913b3f78a091" providerId="ADAL" clId="{D5B26239-247B-4783-AFB2-766F3ECA7F13}" dt="2018-10-10T14:45:54.309" v="754" actId="962"/>
          <ac:grpSpMkLst>
            <pc:docMk/>
            <pc:sldMk cId="747764554" sldId="320"/>
            <ac:grpSpMk id="10" creationId="{F0CB541C-FF8C-42E2-965C-29A273F1E353}"/>
          </ac:grpSpMkLst>
        </pc:grpChg>
        <pc:grpChg chg="mod">
          <ac:chgData name="Eduardo Marquis" userId="74815c32-0c40-4468-809e-913b3f78a091" providerId="ADAL" clId="{D5B26239-247B-4783-AFB2-766F3ECA7F13}" dt="2018-10-10T14:46:07.941" v="786" actId="962"/>
          <ac:grpSpMkLst>
            <pc:docMk/>
            <pc:sldMk cId="747764554" sldId="320"/>
            <ac:grpSpMk id="13" creationId="{BA72A561-5F09-4226-8418-F219B2D5AA81}"/>
          </ac:grpSpMkLst>
        </pc:grpChg>
        <pc:grpChg chg="mod">
          <ac:chgData name="Eduardo Marquis" userId="74815c32-0c40-4468-809e-913b3f78a091" providerId="ADAL" clId="{D5B26239-247B-4783-AFB2-766F3ECA7F13}" dt="2018-10-10T14:46:16.210" v="788" actId="962"/>
          <ac:grpSpMkLst>
            <pc:docMk/>
            <pc:sldMk cId="747764554" sldId="320"/>
            <ac:grpSpMk id="16" creationId="{6F5B6606-407F-4B4D-85F1-D9CEBB26CD66}"/>
          </ac:grpSpMkLst>
        </pc:grpChg>
      </pc:sldChg>
      <pc:sldChg chg="delSp modSp">
        <pc:chgData name="Eduardo Marquis" userId="74815c32-0c40-4468-809e-913b3f78a091" providerId="ADAL" clId="{D5B26239-247B-4783-AFB2-766F3ECA7F13}" dt="2018-10-10T15:13:32.634" v="1878"/>
        <pc:sldMkLst>
          <pc:docMk/>
          <pc:sldMk cId="1367563559" sldId="321"/>
        </pc:sldMkLst>
        <pc:spChg chg="mod">
          <ac:chgData name="Eduardo Marquis" userId="74815c32-0c40-4468-809e-913b3f78a091" providerId="ADAL" clId="{D5B26239-247B-4783-AFB2-766F3ECA7F13}" dt="2018-10-10T15:13:09.052" v="1874" actId="20577"/>
          <ac:spMkLst>
            <pc:docMk/>
            <pc:sldMk cId="1367563559" sldId="321"/>
            <ac:spMk id="2" creationId="{85FFBB12-9730-441C-AA6B-6F7555B1C9ED}"/>
          </ac:spMkLst>
        </pc:spChg>
        <pc:spChg chg="del">
          <ac:chgData name="Eduardo Marquis" userId="74815c32-0c40-4468-809e-913b3f78a091" providerId="ADAL" clId="{D5B26239-247B-4783-AFB2-766F3ECA7F13}" dt="2018-10-10T15:13:12.685" v="1875" actId="478"/>
          <ac:spMkLst>
            <pc:docMk/>
            <pc:sldMk cId="1367563559" sldId="321"/>
            <ac:spMk id="5" creationId="{85B64C2A-8A84-4DD9-8581-055D2FB7FB6F}"/>
          </ac:spMkLst>
        </pc:spChg>
        <pc:graphicFrameChg chg="mod">
          <ac:chgData name="Eduardo Marquis" userId="74815c32-0c40-4468-809e-913b3f78a091" providerId="ADAL" clId="{D5B26239-247B-4783-AFB2-766F3ECA7F13}" dt="2018-10-10T15:13:32.634" v="1878"/>
          <ac:graphicFrameMkLst>
            <pc:docMk/>
            <pc:sldMk cId="1367563559" sldId="321"/>
            <ac:graphicFrameMk id="4" creationId="{F6C85768-DD75-498C-B04A-52B8928C05C4}"/>
          </ac:graphicFrameMkLst>
        </pc:graphicFrameChg>
      </pc:sldChg>
      <pc:sldChg chg="ord modNotesTx">
        <pc:chgData name="Eduardo Marquis" userId="74815c32-0c40-4468-809e-913b3f78a091" providerId="ADAL" clId="{D5B26239-247B-4783-AFB2-766F3ECA7F13}" dt="2018-10-10T14:57:34.083" v="1750"/>
        <pc:sldMkLst>
          <pc:docMk/>
          <pc:sldMk cId="1083788591" sldId="322"/>
        </pc:sldMkLst>
      </pc:sldChg>
    </pc:docChg>
  </pc:docChgLst>
  <pc:docChgLst>
    <pc:chgData name="Eduardo Marquis" userId="74815c32-0c40-4468-809e-913b3f78a091" providerId="ADAL" clId="{77C8DEDF-806E-4063-A71C-3BE14CD967DC}"/>
  </pc:docChgLst>
  <pc:docChgLst>
    <pc:chgData name="Eduardo Marquis" userId="74815c32-0c40-4468-809e-913b3f78a091" providerId="ADAL" clId="{983F1C13-BED8-49F7-AC72-EFDDD1A65AF9}"/>
    <pc:docChg chg="undo redo custSel mod addSld delSld modSld sldOrd">
      <pc:chgData name="Eduardo Marquis" userId="74815c32-0c40-4468-809e-913b3f78a091" providerId="ADAL" clId="{983F1C13-BED8-49F7-AC72-EFDDD1A65AF9}" dt="2018-10-08T19:06:39.812" v="5512" actId="20577"/>
      <pc:docMkLst>
        <pc:docMk/>
      </pc:docMkLst>
      <pc:sldChg chg="modSp">
        <pc:chgData name="Eduardo Marquis" userId="74815c32-0c40-4468-809e-913b3f78a091" providerId="ADAL" clId="{983F1C13-BED8-49F7-AC72-EFDDD1A65AF9}" dt="2018-09-24T22:00:28.106" v="2202" actId="6549"/>
        <pc:sldMkLst>
          <pc:docMk/>
          <pc:sldMk cId="76914611" sldId="256"/>
        </pc:sldMkLst>
        <pc:spChg chg="mod">
          <ac:chgData name="Eduardo Marquis" userId="74815c32-0c40-4468-809e-913b3f78a091" providerId="ADAL" clId="{983F1C13-BED8-49F7-AC72-EFDDD1A65AF9}" dt="2018-09-24T22:00:28.106" v="2202" actId="6549"/>
          <ac:spMkLst>
            <pc:docMk/>
            <pc:sldMk cId="76914611" sldId="256"/>
            <ac:spMk id="8" creationId="{00000000-0000-0000-0000-000000000000}"/>
          </ac:spMkLst>
        </pc:spChg>
      </pc:sldChg>
      <pc:sldChg chg="delSp modSp delAnim modAnim">
        <pc:chgData name="Eduardo Marquis" userId="74815c32-0c40-4468-809e-913b3f78a091" providerId="ADAL" clId="{983F1C13-BED8-49F7-AC72-EFDDD1A65AF9}" dt="2018-09-27T16:39:20.904" v="3709" actId="20577"/>
        <pc:sldMkLst>
          <pc:docMk/>
          <pc:sldMk cId="2584726836" sldId="276"/>
        </pc:sldMkLst>
        <pc:spChg chg="mod">
          <ac:chgData name="Eduardo Marquis" userId="74815c32-0c40-4468-809e-913b3f78a091" providerId="ADAL" clId="{983F1C13-BED8-49F7-AC72-EFDDD1A65AF9}" dt="2018-09-27T16:39:20.904" v="3709" actId="20577"/>
          <ac:spMkLst>
            <pc:docMk/>
            <pc:sldMk cId="2584726836" sldId="276"/>
            <ac:spMk id="2" creationId="{03E247CB-D084-4C3E-A4AC-DE95AB46B4E7}"/>
          </ac:spMkLst>
        </pc:spChg>
        <pc:spChg chg="mod">
          <ac:chgData name="Eduardo Marquis" userId="74815c32-0c40-4468-809e-913b3f78a091" providerId="ADAL" clId="{983F1C13-BED8-49F7-AC72-EFDDD1A65AF9}" dt="2018-09-18T20:28:44.900" v="192" actId="14100"/>
          <ac:spMkLst>
            <pc:docMk/>
            <pc:sldMk cId="2584726836" sldId="276"/>
            <ac:spMk id="5" creationId="{B934F2DB-5BDD-44A9-9801-78A35FFFD637}"/>
          </ac:spMkLst>
        </pc:spChg>
        <pc:spChg chg="mod">
          <ac:chgData name="Eduardo Marquis" userId="74815c32-0c40-4468-809e-913b3f78a091" providerId="ADAL" clId="{983F1C13-BED8-49F7-AC72-EFDDD1A65AF9}" dt="2018-09-18T20:28:44.900" v="192" actId="14100"/>
          <ac:spMkLst>
            <pc:docMk/>
            <pc:sldMk cId="2584726836" sldId="276"/>
            <ac:spMk id="8" creationId="{0D5EF873-874E-4A11-9809-EB91F842BAA1}"/>
          </ac:spMkLst>
        </pc:spChg>
        <pc:spChg chg="mod">
          <ac:chgData name="Eduardo Marquis" userId="74815c32-0c40-4468-809e-913b3f78a091" providerId="ADAL" clId="{983F1C13-BED8-49F7-AC72-EFDDD1A65AF9}" dt="2018-09-18T20:28:44.900" v="192" actId="14100"/>
          <ac:spMkLst>
            <pc:docMk/>
            <pc:sldMk cId="2584726836" sldId="276"/>
            <ac:spMk id="9" creationId="{430B0F97-3BCC-4AA1-B891-847D409E14FC}"/>
          </ac:spMkLst>
        </pc:spChg>
        <pc:spChg chg="del">
          <ac:chgData name="Eduardo Marquis" userId="74815c32-0c40-4468-809e-913b3f78a091" providerId="ADAL" clId="{983F1C13-BED8-49F7-AC72-EFDDD1A65AF9}" dt="2018-09-18T20:28:32.346" v="191" actId="478"/>
          <ac:spMkLst>
            <pc:docMk/>
            <pc:sldMk cId="2584726836" sldId="276"/>
            <ac:spMk id="10" creationId="{A7B48F4B-05D4-4D6B-A02F-5E366600B911}"/>
          </ac:spMkLst>
        </pc:spChg>
        <pc:spChg chg="mod">
          <ac:chgData name="Eduardo Marquis" userId="74815c32-0c40-4468-809e-913b3f78a091" providerId="ADAL" clId="{983F1C13-BED8-49F7-AC72-EFDDD1A65AF9}" dt="2018-09-18T20:42:18.789" v="212" actId="255"/>
          <ac:spMkLst>
            <pc:docMk/>
            <pc:sldMk cId="2584726836" sldId="276"/>
            <ac:spMk id="11" creationId="{47EA7122-0846-4B44-A145-411FB0478833}"/>
          </ac:spMkLst>
        </pc:spChg>
        <pc:cxnChg chg="mod">
          <ac:chgData name="Eduardo Marquis" userId="74815c32-0c40-4468-809e-913b3f78a091" providerId="ADAL" clId="{983F1C13-BED8-49F7-AC72-EFDDD1A65AF9}" dt="2018-09-18T20:28:44.900" v="192" actId="14100"/>
          <ac:cxnSpMkLst>
            <pc:docMk/>
            <pc:sldMk cId="2584726836" sldId="276"/>
            <ac:cxnSpMk id="13" creationId="{A8B6ADA1-D4B6-41EA-860E-CD34A8B41003}"/>
          </ac:cxnSpMkLst>
        </pc:cxnChg>
      </pc:sldChg>
      <pc:sldChg chg="modSp">
        <pc:chgData name="Eduardo Marquis" userId="74815c32-0c40-4468-809e-913b3f78a091" providerId="ADAL" clId="{983F1C13-BED8-49F7-AC72-EFDDD1A65AF9}" dt="2018-09-27T22:11:03.992" v="3886" actId="313"/>
        <pc:sldMkLst>
          <pc:docMk/>
          <pc:sldMk cId="1745326625" sldId="277"/>
        </pc:sldMkLst>
        <pc:spChg chg="mod">
          <ac:chgData name="Eduardo Marquis" userId="74815c32-0c40-4468-809e-913b3f78a091" providerId="ADAL" clId="{983F1C13-BED8-49F7-AC72-EFDDD1A65AF9}" dt="2018-09-17T13:19:14.474" v="148" actId="20577"/>
          <ac:spMkLst>
            <pc:docMk/>
            <pc:sldMk cId="1745326625" sldId="277"/>
            <ac:spMk id="2" creationId="{763541BB-FDA5-47CF-A9A9-04AA2E11EEAB}"/>
          </ac:spMkLst>
        </pc:spChg>
        <pc:graphicFrameChg chg="mod">
          <ac:chgData name="Eduardo Marquis" userId="74815c32-0c40-4468-809e-913b3f78a091" providerId="ADAL" clId="{983F1C13-BED8-49F7-AC72-EFDDD1A65AF9}" dt="2018-09-27T22:11:03.992" v="3886" actId="313"/>
          <ac:graphicFrameMkLst>
            <pc:docMk/>
            <pc:sldMk cId="1745326625" sldId="277"/>
            <ac:graphicFrameMk id="61" creationId="{D167B317-BA7B-4AB4-BFFE-F9FA23F6AFF8}"/>
          </ac:graphicFrameMkLst>
        </pc:graphicFrameChg>
      </pc:sldChg>
      <pc:sldChg chg="modSp add del ord modTransition modAnim modNotesTx">
        <pc:chgData name="Eduardo Marquis" userId="74815c32-0c40-4468-809e-913b3f78a091" providerId="ADAL" clId="{983F1C13-BED8-49F7-AC72-EFDDD1A65AF9}" dt="2018-10-03T15:15:00.904" v="3920" actId="20577"/>
        <pc:sldMkLst>
          <pc:docMk/>
          <pc:sldMk cId="383633759" sldId="281"/>
        </pc:sldMkLst>
        <pc:spChg chg="mod">
          <ac:chgData name="Eduardo Marquis" userId="74815c32-0c40-4468-809e-913b3f78a091" providerId="ADAL" clId="{983F1C13-BED8-49F7-AC72-EFDDD1A65AF9}" dt="2018-09-26T18:00:01.877" v="2917" actId="1076"/>
          <ac:spMkLst>
            <pc:docMk/>
            <pc:sldMk cId="383633759" sldId="281"/>
            <ac:spMk id="2" creationId="{8097CAD6-6B01-4209-8748-F6BC7EE457B7}"/>
          </ac:spMkLst>
        </pc:spChg>
        <pc:spChg chg="mod">
          <ac:chgData name="Eduardo Marquis" userId="74815c32-0c40-4468-809e-913b3f78a091" providerId="ADAL" clId="{983F1C13-BED8-49F7-AC72-EFDDD1A65AF9}" dt="2018-09-26T18:07:06.872" v="2951" actId="6549"/>
          <ac:spMkLst>
            <pc:docMk/>
            <pc:sldMk cId="383633759" sldId="281"/>
            <ac:spMk id="9" creationId="{30B3F8EA-3C23-4F1C-945C-D4A666E3D332}"/>
          </ac:spMkLst>
        </pc:spChg>
        <pc:spChg chg="mod">
          <ac:chgData name="Eduardo Marquis" userId="74815c32-0c40-4468-809e-913b3f78a091" providerId="ADAL" clId="{983F1C13-BED8-49F7-AC72-EFDDD1A65AF9}" dt="2018-09-26T22:33:32.050" v="3268" actId="20577"/>
          <ac:spMkLst>
            <pc:docMk/>
            <pc:sldMk cId="383633759" sldId="281"/>
            <ac:spMk id="15" creationId="{56C4678A-4F95-4B71-A526-CE742DD8F173}"/>
          </ac:spMkLst>
        </pc:spChg>
        <pc:spChg chg="mod">
          <ac:chgData name="Eduardo Marquis" userId="74815c32-0c40-4468-809e-913b3f78a091" providerId="ADAL" clId="{983F1C13-BED8-49F7-AC72-EFDDD1A65AF9}" dt="2018-09-25T22:24:42.172" v="2827" actId="12"/>
          <ac:spMkLst>
            <pc:docMk/>
            <pc:sldMk cId="383633759" sldId="281"/>
            <ac:spMk id="21" creationId="{8E318D07-54CE-4E1A-A3FC-FC0BA617DDC3}"/>
          </ac:spMkLst>
        </pc:spChg>
        <pc:spChg chg="mod">
          <ac:chgData name="Eduardo Marquis" userId="74815c32-0c40-4468-809e-913b3f78a091" providerId="ADAL" clId="{983F1C13-BED8-49F7-AC72-EFDDD1A65AF9}" dt="2018-09-25T21:46:54.248" v="2292" actId="6549"/>
          <ac:spMkLst>
            <pc:docMk/>
            <pc:sldMk cId="383633759" sldId="281"/>
            <ac:spMk id="23" creationId="{885B195B-B616-4740-9BBD-15AF24DDE108}"/>
          </ac:spMkLst>
        </pc:spChg>
        <pc:grpChg chg="mod">
          <ac:chgData name="Eduardo Marquis" userId="74815c32-0c40-4468-809e-913b3f78a091" providerId="ADAL" clId="{983F1C13-BED8-49F7-AC72-EFDDD1A65AF9}" dt="2018-09-26T17:40:55.620" v="2887" actId="14100"/>
          <ac:grpSpMkLst>
            <pc:docMk/>
            <pc:sldMk cId="383633759" sldId="281"/>
            <ac:grpSpMk id="6" creationId="{5E0D5706-8C84-47E0-B8EC-815A7E195086}"/>
          </ac:grpSpMkLst>
        </pc:grpChg>
        <pc:grpChg chg="mod">
          <ac:chgData name="Eduardo Marquis" userId="74815c32-0c40-4468-809e-913b3f78a091" providerId="ADAL" clId="{983F1C13-BED8-49F7-AC72-EFDDD1A65AF9}" dt="2018-09-26T17:40:52.305" v="2886" actId="14100"/>
          <ac:grpSpMkLst>
            <pc:docMk/>
            <pc:sldMk cId="383633759" sldId="281"/>
            <ac:grpSpMk id="7" creationId="{E253ECBE-CA17-4E11-BF26-45DDCFDB3A07}"/>
          </ac:grpSpMkLst>
        </pc:grpChg>
        <pc:grpChg chg="mod">
          <ac:chgData name="Eduardo Marquis" userId="74815c32-0c40-4468-809e-913b3f78a091" providerId="ADAL" clId="{983F1C13-BED8-49F7-AC72-EFDDD1A65AF9}" dt="2018-09-26T18:00:07.678" v="2918" actId="14100"/>
          <ac:grpSpMkLst>
            <pc:docMk/>
            <pc:sldMk cId="383633759" sldId="281"/>
            <ac:grpSpMk id="12" creationId="{9748602F-291E-4DF7-A5B5-E5BBA9D6F338}"/>
          </ac:grpSpMkLst>
        </pc:grpChg>
        <pc:grpChg chg="mod">
          <ac:chgData name="Eduardo Marquis" userId="74815c32-0c40-4468-809e-913b3f78a091" providerId="ADAL" clId="{983F1C13-BED8-49F7-AC72-EFDDD1A65AF9}" dt="2018-09-26T18:00:07.678" v="2918" actId="14100"/>
          <ac:grpSpMkLst>
            <pc:docMk/>
            <pc:sldMk cId="383633759" sldId="281"/>
            <ac:grpSpMk id="13" creationId="{1B1D3FD6-B835-4128-9D98-88DEFD74DFDF}"/>
          </ac:grpSpMkLst>
        </pc:grpChg>
        <pc:grpChg chg="mod">
          <ac:chgData name="Eduardo Marquis" userId="74815c32-0c40-4468-809e-913b3f78a091" providerId="ADAL" clId="{983F1C13-BED8-49F7-AC72-EFDDD1A65AF9}" dt="2018-09-26T17:42:16.905" v="2888" actId="14100"/>
          <ac:grpSpMkLst>
            <pc:docMk/>
            <pc:sldMk cId="383633759" sldId="281"/>
            <ac:grpSpMk id="18" creationId="{A3744541-E84F-48A9-B8C9-B2C67BD40372}"/>
          </ac:grpSpMkLst>
        </pc:grpChg>
        <pc:grpChg chg="mod">
          <ac:chgData name="Eduardo Marquis" userId="74815c32-0c40-4468-809e-913b3f78a091" providerId="ADAL" clId="{983F1C13-BED8-49F7-AC72-EFDDD1A65AF9}" dt="2018-09-26T17:42:16.905" v="2888" actId="14100"/>
          <ac:grpSpMkLst>
            <pc:docMk/>
            <pc:sldMk cId="383633759" sldId="281"/>
            <ac:grpSpMk id="19" creationId="{472C5E0B-703C-4C13-9152-A4E092E02952}"/>
          </ac:grpSpMkLst>
        </pc:grpChg>
      </pc:sldChg>
      <pc:sldChg chg="modSp">
        <pc:chgData name="Eduardo Marquis" userId="74815c32-0c40-4468-809e-913b3f78a091" providerId="ADAL" clId="{983F1C13-BED8-49F7-AC72-EFDDD1A65AF9}" dt="2018-09-17T15:35:01.379" v="149" actId="113"/>
        <pc:sldMkLst>
          <pc:docMk/>
          <pc:sldMk cId="3462565797" sldId="285"/>
        </pc:sldMkLst>
        <pc:spChg chg="mod">
          <ac:chgData name="Eduardo Marquis" userId="74815c32-0c40-4468-809e-913b3f78a091" providerId="ADAL" clId="{983F1C13-BED8-49F7-AC72-EFDDD1A65AF9}" dt="2018-09-17T15:35:01.379" v="149" actId="113"/>
          <ac:spMkLst>
            <pc:docMk/>
            <pc:sldMk cId="3462565797" sldId="285"/>
            <ac:spMk id="3" creationId="{7595D898-3677-4A91-9A18-E58A357F6DE3}"/>
          </ac:spMkLst>
        </pc:spChg>
      </pc:sldChg>
      <pc:sldChg chg="addSp modSp">
        <pc:chgData name="Eduardo Marquis" userId="74815c32-0c40-4468-809e-913b3f78a091" providerId="ADAL" clId="{983F1C13-BED8-49F7-AC72-EFDDD1A65AF9}" dt="2018-09-27T17:04:37.516" v="3843" actId="1076"/>
        <pc:sldMkLst>
          <pc:docMk/>
          <pc:sldMk cId="2426392982" sldId="287"/>
        </pc:sldMkLst>
        <pc:spChg chg="add mod">
          <ac:chgData name="Eduardo Marquis" userId="74815c32-0c40-4468-809e-913b3f78a091" providerId="ADAL" clId="{983F1C13-BED8-49F7-AC72-EFDDD1A65AF9}" dt="2018-09-27T17:04:37.516" v="3843" actId="1076"/>
          <ac:spMkLst>
            <pc:docMk/>
            <pc:sldMk cId="2426392982" sldId="287"/>
            <ac:spMk id="3" creationId="{6F6B5622-6C0C-49E4-A752-431C7A8861C1}"/>
          </ac:spMkLst>
        </pc:spChg>
      </pc:sldChg>
      <pc:sldChg chg="addSp delSp modSp mod setBg">
        <pc:chgData name="Eduardo Marquis" userId="74815c32-0c40-4468-809e-913b3f78a091" providerId="ADAL" clId="{983F1C13-BED8-49F7-AC72-EFDDD1A65AF9}" dt="2018-09-26T18:58:30.177" v="2970" actId="14100"/>
        <pc:sldMkLst>
          <pc:docMk/>
          <pc:sldMk cId="1376025615" sldId="293"/>
        </pc:sldMkLst>
        <pc:spChg chg="mod">
          <ac:chgData name="Eduardo Marquis" userId="74815c32-0c40-4468-809e-913b3f78a091" providerId="ADAL" clId="{983F1C13-BED8-49F7-AC72-EFDDD1A65AF9}" dt="2018-09-26T18:56:46.877" v="2969" actId="26606"/>
          <ac:spMkLst>
            <pc:docMk/>
            <pc:sldMk cId="1376025615" sldId="293"/>
            <ac:spMk id="2" creationId="{85FFBB12-9730-441C-AA6B-6F7555B1C9ED}"/>
          </ac:spMkLst>
        </pc:spChg>
        <pc:spChg chg="add del mod">
          <ac:chgData name="Eduardo Marquis" userId="74815c32-0c40-4468-809e-913b3f78a091" providerId="ADAL" clId="{983F1C13-BED8-49F7-AC72-EFDDD1A65AF9}" dt="2018-09-26T18:55:23.091" v="2955" actId="478"/>
          <ac:spMkLst>
            <pc:docMk/>
            <pc:sldMk cId="1376025615" sldId="293"/>
            <ac:spMk id="3" creationId="{571B95D8-2802-4843-A2F6-F69C1AC7A6E6}"/>
          </ac:spMkLst>
        </pc:spChg>
        <pc:spChg chg="del mod ord">
          <ac:chgData name="Eduardo Marquis" userId="74815c32-0c40-4468-809e-913b3f78a091" providerId="ADAL" clId="{983F1C13-BED8-49F7-AC72-EFDDD1A65AF9}" dt="2018-09-26T18:56:03.387" v="2962" actId="478"/>
          <ac:spMkLst>
            <pc:docMk/>
            <pc:sldMk cId="1376025615" sldId="293"/>
            <ac:spMk id="5" creationId="{85B64C2A-8A84-4DD9-8581-055D2FB7FB6F}"/>
          </ac:spMkLst>
        </pc:spChg>
        <pc:spChg chg="add del">
          <ac:chgData name="Eduardo Marquis" userId="74815c32-0c40-4468-809e-913b3f78a091" providerId="ADAL" clId="{983F1C13-BED8-49F7-AC72-EFDDD1A65AF9}" dt="2018-09-26T18:56:46.877" v="2969" actId="26606"/>
          <ac:spMkLst>
            <pc:docMk/>
            <pc:sldMk cId="1376025615" sldId="293"/>
            <ac:spMk id="8" creationId="{AB45A142-4255-493C-8284-5D566C121B10}"/>
          </ac:spMkLst>
        </pc:spChg>
        <pc:spChg chg="add del">
          <ac:chgData name="Eduardo Marquis" userId="74815c32-0c40-4468-809e-913b3f78a091" providerId="ADAL" clId="{983F1C13-BED8-49F7-AC72-EFDDD1A65AF9}" dt="2018-09-26T18:55:59.950" v="2961" actId="26606"/>
          <ac:spMkLst>
            <pc:docMk/>
            <pc:sldMk cId="1376025615" sldId="293"/>
            <ac:spMk id="11" creationId="{4038CB10-1F5C-4D54-9DF7-12586DE5B007}"/>
          </ac:spMkLst>
        </pc:spChg>
        <pc:spChg chg="add del">
          <ac:chgData name="Eduardo Marquis" userId="74815c32-0c40-4468-809e-913b3f78a091" providerId="ADAL" clId="{983F1C13-BED8-49F7-AC72-EFDDD1A65AF9}" dt="2018-09-26T18:55:59.950" v="2961" actId="26606"/>
          <ac:spMkLst>
            <pc:docMk/>
            <pc:sldMk cId="1376025615" sldId="293"/>
            <ac:spMk id="13" creationId="{73ED6512-6858-4552-B699-9A97FE9A4EA2}"/>
          </ac:spMkLst>
        </pc:spChg>
        <pc:graphicFrameChg chg="del mod">
          <ac:chgData name="Eduardo Marquis" userId="74815c32-0c40-4468-809e-913b3f78a091" providerId="ADAL" clId="{983F1C13-BED8-49F7-AC72-EFDDD1A65AF9}" dt="2018-09-26T18:55:20.507" v="2954" actId="478"/>
          <ac:graphicFrameMkLst>
            <pc:docMk/>
            <pc:sldMk cId="1376025615" sldId="293"/>
            <ac:graphicFrameMk id="4" creationId="{F6C85768-DD75-498C-B04A-52B8928C05C4}"/>
          </ac:graphicFrameMkLst>
        </pc:graphicFrameChg>
        <pc:picChg chg="add mod">
          <ac:chgData name="Eduardo Marquis" userId="74815c32-0c40-4468-809e-913b3f78a091" providerId="ADAL" clId="{983F1C13-BED8-49F7-AC72-EFDDD1A65AF9}" dt="2018-09-26T18:58:30.177" v="2970" actId="14100"/>
          <ac:picMkLst>
            <pc:docMk/>
            <pc:sldMk cId="1376025615" sldId="293"/>
            <ac:picMk id="6" creationId="{E40B1FB5-3B8F-4C7F-B32C-3B6A1F956867}"/>
          </ac:picMkLst>
        </pc:picChg>
        <pc:cxnChg chg="add del">
          <ac:chgData name="Eduardo Marquis" userId="74815c32-0c40-4468-809e-913b3f78a091" providerId="ADAL" clId="{983F1C13-BED8-49F7-AC72-EFDDD1A65AF9}" dt="2018-09-26T18:56:46.877" v="2969" actId="26606"/>
          <ac:cxnSpMkLst>
            <pc:docMk/>
            <pc:sldMk cId="1376025615" sldId="293"/>
            <ac:cxnSpMk id="9" creationId="{38FB9660-F42F-4313-BBC4-47C007FE484C}"/>
          </ac:cxnSpMkLst>
        </pc:cxnChg>
      </pc:sldChg>
      <pc:sldChg chg="modSp">
        <pc:chgData name="Eduardo Marquis" userId="74815c32-0c40-4468-809e-913b3f78a091" providerId="ADAL" clId="{983F1C13-BED8-49F7-AC72-EFDDD1A65AF9}" dt="2018-09-27T16:39:28.868" v="3710" actId="6549"/>
        <pc:sldMkLst>
          <pc:docMk/>
          <pc:sldMk cId="3160891843" sldId="296"/>
        </pc:sldMkLst>
        <pc:spChg chg="mod">
          <ac:chgData name="Eduardo Marquis" userId="74815c32-0c40-4468-809e-913b3f78a091" providerId="ADAL" clId="{983F1C13-BED8-49F7-AC72-EFDDD1A65AF9}" dt="2018-09-27T16:39:28.868" v="3710" actId="6549"/>
          <ac:spMkLst>
            <pc:docMk/>
            <pc:sldMk cId="3160891843" sldId="296"/>
            <ac:spMk id="2" creationId="{DB22403F-E1A2-48A3-94DE-251BEE71871A}"/>
          </ac:spMkLst>
        </pc:spChg>
      </pc:sldChg>
      <pc:sldChg chg="addSp delSp modSp mod setBg">
        <pc:chgData name="Eduardo Marquis" userId="74815c32-0c40-4468-809e-913b3f78a091" providerId="ADAL" clId="{983F1C13-BED8-49F7-AC72-EFDDD1A65AF9}" dt="2018-09-27T16:39:37.894" v="3711" actId="6549"/>
        <pc:sldMkLst>
          <pc:docMk/>
          <pc:sldMk cId="228366448" sldId="297"/>
        </pc:sldMkLst>
        <pc:spChg chg="mod">
          <ac:chgData name="Eduardo Marquis" userId="74815c32-0c40-4468-809e-913b3f78a091" providerId="ADAL" clId="{983F1C13-BED8-49F7-AC72-EFDDD1A65AF9}" dt="2018-09-27T16:39:37.894" v="3711" actId="6549"/>
          <ac:spMkLst>
            <pc:docMk/>
            <pc:sldMk cId="228366448" sldId="297"/>
            <ac:spMk id="2" creationId="{95E8EBCE-0468-44A1-93FE-9B14D0DF9ED8}"/>
          </ac:spMkLst>
        </pc:spChg>
        <pc:spChg chg="add del">
          <ac:chgData name="Eduardo Marquis" userId="74815c32-0c40-4468-809e-913b3f78a091" providerId="ADAL" clId="{983F1C13-BED8-49F7-AC72-EFDDD1A65AF9}" dt="2018-09-14T14:01:46.848" v="108" actId="26606"/>
          <ac:spMkLst>
            <pc:docMk/>
            <pc:sldMk cId="228366448" sldId="297"/>
            <ac:spMk id="10" creationId="{6753252F-4873-4F63-801D-CC719279A7D5}"/>
          </ac:spMkLst>
        </pc:spChg>
        <pc:spChg chg="add del">
          <ac:chgData name="Eduardo Marquis" userId="74815c32-0c40-4468-809e-913b3f78a091" providerId="ADAL" clId="{983F1C13-BED8-49F7-AC72-EFDDD1A65AF9}" dt="2018-09-14T14:01:46.848" v="108" actId="26606"/>
          <ac:spMkLst>
            <pc:docMk/>
            <pc:sldMk cId="228366448" sldId="297"/>
            <ac:spMk id="12" creationId="{047C8CCB-F95D-4249-92DD-651249D3535A}"/>
          </ac:spMkLst>
        </pc:spChg>
        <pc:picChg chg="add del">
          <ac:chgData name="Eduardo Marquis" userId="74815c32-0c40-4468-809e-913b3f78a091" providerId="ADAL" clId="{983F1C13-BED8-49F7-AC72-EFDDD1A65AF9}" dt="2018-09-14T14:01:04.421" v="102" actId="478"/>
          <ac:picMkLst>
            <pc:docMk/>
            <pc:sldMk cId="228366448" sldId="297"/>
            <ac:picMk id="3" creationId="{86863F4D-FD61-4E26-99F6-24D1FEC278D7}"/>
          </ac:picMkLst>
        </pc:picChg>
        <pc:picChg chg="add del">
          <ac:chgData name="Eduardo Marquis" userId="74815c32-0c40-4468-809e-913b3f78a091" providerId="ADAL" clId="{983F1C13-BED8-49F7-AC72-EFDDD1A65AF9}" dt="2018-09-14T14:01:07.845" v="104"/>
          <ac:picMkLst>
            <pc:docMk/>
            <pc:sldMk cId="228366448" sldId="297"/>
            <ac:picMk id="4" creationId="{10A41396-42BE-4019-92B6-4126739CD438}"/>
          </ac:picMkLst>
        </pc:picChg>
        <pc:picChg chg="add mod">
          <ac:chgData name="Eduardo Marquis" userId="74815c32-0c40-4468-809e-913b3f78a091" providerId="ADAL" clId="{983F1C13-BED8-49F7-AC72-EFDDD1A65AF9}" dt="2018-09-14T14:01:46.848" v="108" actId="26606"/>
          <ac:picMkLst>
            <pc:docMk/>
            <pc:sldMk cId="228366448" sldId="297"/>
            <ac:picMk id="5" creationId="{9DC787D1-8882-4AB9-A454-072EFE74CD78}"/>
          </ac:picMkLst>
        </pc:picChg>
      </pc:sldChg>
      <pc:sldChg chg="modSp">
        <pc:chgData name="Eduardo Marquis" userId="74815c32-0c40-4468-809e-913b3f78a091" providerId="ADAL" clId="{983F1C13-BED8-49F7-AC72-EFDDD1A65AF9}" dt="2018-09-27T22:11:08.490" v="3887" actId="2"/>
        <pc:sldMkLst>
          <pc:docMk/>
          <pc:sldMk cId="2626645543" sldId="298"/>
        </pc:sldMkLst>
        <pc:spChg chg="mod">
          <ac:chgData name="Eduardo Marquis" userId="74815c32-0c40-4468-809e-913b3f78a091" providerId="ADAL" clId="{983F1C13-BED8-49F7-AC72-EFDDD1A65AF9}" dt="2018-09-27T22:11:08.490" v="3887" actId="2"/>
          <ac:spMkLst>
            <pc:docMk/>
            <pc:sldMk cId="2626645543" sldId="298"/>
            <ac:spMk id="9" creationId="{05584AB3-746A-4DD6-8B66-9F5492B939D4}"/>
          </ac:spMkLst>
        </pc:spChg>
      </pc:sldChg>
      <pc:sldChg chg="modSp">
        <pc:chgData name="Eduardo Marquis" userId="74815c32-0c40-4468-809e-913b3f78a091" providerId="ADAL" clId="{983F1C13-BED8-49F7-AC72-EFDDD1A65AF9}" dt="2018-09-27T17:03:34.119" v="3841" actId="207"/>
        <pc:sldMkLst>
          <pc:docMk/>
          <pc:sldMk cId="442161295" sldId="300"/>
        </pc:sldMkLst>
        <pc:spChg chg="mod">
          <ac:chgData name="Eduardo Marquis" userId="74815c32-0c40-4468-809e-913b3f78a091" providerId="ADAL" clId="{983F1C13-BED8-49F7-AC72-EFDDD1A65AF9}" dt="2018-09-27T17:03:09.324" v="3839" actId="20577"/>
          <ac:spMkLst>
            <pc:docMk/>
            <pc:sldMk cId="442161295" sldId="300"/>
            <ac:spMk id="2" creationId="{0598AD88-CE8D-46F9-8CE4-FEED6163BFE2}"/>
          </ac:spMkLst>
        </pc:spChg>
        <pc:spChg chg="mod">
          <ac:chgData name="Eduardo Marquis" userId="74815c32-0c40-4468-809e-913b3f78a091" providerId="ADAL" clId="{983F1C13-BED8-49F7-AC72-EFDDD1A65AF9}" dt="2018-09-27T17:03:27.622" v="3840" actId="207"/>
          <ac:spMkLst>
            <pc:docMk/>
            <pc:sldMk cId="442161295" sldId="300"/>
            <ac:spMk id="5" creationId="{F11FE17B-DDC9-46DC-887A-6A297B2B2CC3}"/>
          </ac:spMkLst>
        </pc:spChg>
        <pc:spChg chg="mod">
          <ac:chgData name="Eduardo Marquis" userId="74815c32-0c40-4468-809e-913b3f78a091" providerId="ADAL" clId="{983F1C13-BED8-49F7-AC72-EFDDD1A65AF9}" dt="2018-09-27T17:03:34.119" v="3841" actId="207"/>
          <ac:spMkLst>
            <pc:docMk/>
            <pc:sldMk cId="442161295" sldId="300"/>
            <ac:spMk id="6" creationId="{AC77E0A0-D467-4144-876D-57C72EC0F62D}"/>
          </ac:spMkLst>
        </pc:spChg>
      </pc:sldChg>
      <pc:sldChg chg="modSp">
        <pc:chgData name="Eduardo Marquis" userId="74815c32-0c40-4468-809e-913b3f78a091" providerId="ADAL" clId="{983F1C13-BED8-49F7-AC72-EFDDD1A65AF9}" dt="2018-09-27T22:11:10.429" v="3888" actId="2"/>
        <pc:sldMkLst>
          <pc:docMk/>
          <pc:sldMk cId="1250390838" sldId="301"/>
        </pc:sldMkLst>
        <pc:spChg chg="mod">
          <ac:chgData name="Eduardo Marquis" userId="74815c32-0c40-4468-809e-913b3f78a091" providerId="ADAL" clId="{983F1C13-BED8-49F7-AC72-EFDDD1A65AF9}" dt="2018-09-18T20:48:00.754" v="222" actId="20577"/>
          <ac:spMkLst>
            <pc:docMk/>
            <pc:sldMk cId="1250390838" sldId="301"/>
            <ac:spMk id="12" creationId="{139D3423-3138-40F3-BC1D-056997E6E355}"/>
          </ac:spMkLst>
        </pc:spChg>
        <pc:spChg chg="mod">
          <ac:chgData name="Eduardo Marquis" userId="74815c32-0c40-4468-809e-913b3f78a091" providerId="ADAL" clId="{983F1C13-BED8-49F7-AC72-EFDDD1A65AF9}" dt="2018-09-27T22:11:10.429" v="3888" actId="2"/>
          <ac:spMkLst>
            <pc:docMk/>
            <pc:sldMk cId="1250390838" sldId="301"/>
            <ac:spMk id="13" creationId="{463B65F7-FB88-49AD-8140-0F0DD763250B}"/>
          </ac:spMkLst>
        </pc:spChg>
        <pc:spChg chg="mod">
          <ac:chgData name="Eduardo Marquis" userId="74815c32-0c40-4468-809e-913b3f78a091" providerId="ADAL" clId="{983F1C13-BED8-49F7-AC72-EFDDD1A65AF9}" dt="2018-09-18T20:48:11.038" v="223" actId="1076"/>
          <ac:spMkLst>
            <pc:docMk/>
            <pc:sldMk cId="1250390838" sldId="301"/>
            <ac:spMk id="145" creationId="{60E17F40-8D6A-4538-AA52-C3A7E141AFBD}"/>
          </ac:spMkLst>
        </pc:spChg>
        <pc:spChg chg="mod">
          <ac:chgData name="Eduardo Marquis" userId="74815c32-0c40-4468-809e-913b3f78a091" providerId="ADAL" clId="{983F1C13-BED8-49F7-AC72-EFDDD1A65AF9}" dt="2018-09-18T20:48:14.295" v="224" actId="1076"/>
          <ac:spMkLst>
            <pc:docMk/>
            <pc:sldMk cId="1250390838" sldId="301"/>
            <ac:spMk id="147" creationId="{8DB6EF52-D6A4-4B96-B955-6F715C0EA262}"/>
          </ac:spMkLst>
        </pc:spChg>
      </pc:sldChg>
      <pc:sldChg chg="modSp">
        <pc:chgData name="Eduardo Marquis" userId="74815c32-0c40-4468-809e-913b3f78a091" providerId="ADAL" clId="{983F1C13-BED8-49F7-AC72-EFDDD1A65AF9}" dt="2018-09-26T19:00:24.099" v="2984" actId="20577"/>
        <pc:sldMkLst>
          <pc:docMk/>
          <pc:sldMk cId="2853920228" sldId="305"/>
        </pc:sldMkLst>
        <pc:spChg chg="mod">
          <ac:chgData name="Eduardo Marquis" userId="74815c32-0c40-4468-809e-913b3f78a091" providerId="ADAL" clId="{983F1C13-BED8-49F7-AC72-EFDDD1A65AF9}" dt="2018-09-26T19:00:24.099" v="2984" actId="20577"/>
          <ac:spMkLst>
            <pc:docMk/>
            <pc:sldMk cId="2853920228" sldId="305"/>
            <ac:spMk id="3" creationId="{B7A5AD38-6EB5-4724-B1E8-A878CEB984A7}"/>
          </ac:spMkLst>
        </pc:spChg>
      </pc:sldChg>
      <pc:sldChg chg="modSp add">
        <pc:chgData name="Eduardo Marquis" userId="74815c32-0c40-4468-809e-913b3f78a091" providerId="ADAL" clId="{983F1C13-BED8-49F7-AC72-EFDDD1A65AF9}" dt="2018-10-08T14:35:31.089" v="5508" actId="20577"/>
        <pc:sldMkLst>
          <pc:docMk/>
          <pc:sldMk cId="4109257168" sldId="311"/>
        </pc:sldMkLst>
        <pc:spChg chg="mod">
          <ac:chgData name="Eduardo Marquis" userId="74815c32-0c40-4468-809e-913b3f78a091" providerId="ADAL" clId="{983F1C13-BED8-49F7-AC72-EFDDD1A65AF9}" dt="2018-09-21T14:26:07.091" v="481" actId="20577"/>
          <ac:spMkLst>
            <pc:docMk/>
            <pc:sldMk cId="4109257168" sldId="311"/>
            <ac:spMk id="2" creationId="{763541BB-FDA5-47CF-A9A9-04AA2E11EEAB}"/>
          </ac:spMkLst>
        </pc:spChg>
        <pc:graphicFrameChg chg="mod">
          <ac:chgData name="Eduardo Marquis" userId="74815c32-0c40-4468-809e-913b3f78a091" providerId="ADAL" clId="{983F1C13-BED8-49F7-AC72-EFDDD1A65AF9}" dt="2018-10-08T14:35:31.089" v="5508" actId="20577"/>
          <ac:graphicFrameMkLst>
            <pc:docMk/>
            <pc:sldMk cId="4109257168" sldId="311"/>
            <ac:graphicFrameMk id="61" creationId="{D167B317-BA7B-4AB4-BFFE-F9FA23F6AFF8}"/>
          </ac:graphicFrameMkLst>
        </pc:graphicFrameChg>
      </pc:sldChg>
      <pc:sldChg chg="addSp delSp modSp add">
        <pc:chgData name="Eduardo Marquis" userId="74815c32-0c40-4468-809e-913b3f78a091" providerId="ADAL" clId="{983F1C13-BED8-49F7-AC72-EFDDD1A65AF9}" dt="2018-09-25T18:54:12.408" v="2267" actId="20577"/>
        <pc:sldMkLst>
          <pc:docMk/>
          <pc:sldMk cId="1746968739" sldId="313"/>
        </pc:sldMkLst>
        <pc:spChg chg="del mod">
          <ac:chgData name="Eduardo Marquis" userId="74815c32-0c40-4468-809e-913b3f78a091" providerId="ADAL" clId="{983F1C13-BED8-49F7-AC72-EFDDD1A65AF9}" dt="2018-09-21T16:12:03.245" v="696" actId="478"/>
          <ac:spMkLst>
            <pc:docMk/>
            <pc:sldMk cId="1746968739" sldId="313"/>
            <ac:spMk id="2" creationId="{E11E5AE2-45D3-4B6C-A652-F9E1A7A0026B}"/>
          </ac:spMkLst>
        </pc:spChg>
        <pc:spChg chg="add mod">
          <ac:chgData name="Eduardo Marquis" userId="74815c32-0c40-4468-809e-913b3f78a091" providerId="ADAL" clId="{983F1C13-BED8-49F7-AC72-EFDDD1A65AF9}" dt="2018-09-24T21:42:59.282" v="2131" actId="6549"/>
          <ac:spMkLst>
            <pc:docMk/>
            <pc:sldMk cId="1746968739" sldId="313"/>
            <ac:spMk id="3" creationId="{2DA3732A-C42F-41FD-AA5B-23F66CAE1A19}"/>
          </ac:spMkLst>
        </pc:spChg>
        <pc:spChg chg="del">
          <ac:chgData name="Eduardo Marquis" userId="74815c32-0c40-4468-809e-913b3f78a091" providerId="ADAL" clId="{983F1C13-BED8-49F7-AC72-EFDDD1A65AF9}" dt="2018-09-21T16:07:12.724" v="675" actId="478"/>
          <ac:spMkLst>
            <pc:docMk/>
            <pc:sldMk cId="1746968739" sldId="313"/>
            <ac:spMk id="3" creationId="{390BE6AA-148D-4765-B407-4B8994058831}"/>
          </ac:spMkLst>
        </pc:spChg>
        <pc:spChg chg="add">
          <ac:chgData name="Eduardo Marquis" userId="74815c32-0c40-4468-809e-913b3f78a091" providerId="ADAL" clId="{983F1C13-BED8-49F7-AC72-EFDDD1A65AF9}" dt="2018-09-21T16:07:20.832" v="676"/>
          <ac:spMkLst>
            <pc:docMk/>
            <pc:sldMk cId="1746968739" sldId="313"/>
            <ac:spMk id="5" creationId="{98F2572C-90A4-4F10-90C9-395918189DD7}"/>
          </ac:spMkLst>
        </pc:spChg>
        <pc:spChg chg="add">
          <ac:chgData name="Eduardo Marquis" userId="74815c32-0c40-4468-809e-913b3f78a091" providerId="ADAL" clId="{983F1C13-BED8-49F7-AC72-EFDDD1A65AF9}" dt="2018-09-21T16:07:20.832" v="676"/>
          <ac:spMkLst>
            <pc:docMk/>
            <pc:sldMk cId="1746968739" sldId="313"/>
            <ac:spMk id="6" creationId="{0F260FC9-B953-4BD3-8150-8A234A90B3E1}"/>
          </ac:spMkLst>
        </pc:spChg>
        <pc:grpChg chg="add mod">
          <ac:chgData name="Eduardo Marquis" userId="74815c32-0c40-4468-809e-913b3f78a091" providerId="ADAL" clId="{983F1C13-BED8-49F7-AC72-EFDDD1A65AF9}" dt="2018-09-21T16:07:24.204" v="677"/>
          <ac:grpSpMkLst>
            <pc:docMk/>
            <pc:sldMk cId="1746968739" sldId="313"/>
            <ac:grpSpMk id="4" creationId="{5D1EDB2C-6782-416D-AF07-5F92A22AC643}"/>
          </ac:grpSpMkLst>
        </pc:grpChg>
        <pc:graphicFrameChg chg="add mod">
          <ac:chgData name="Eduardo Marquis" userId="74815c32-0c40-4468-809e-913b3f78a091" providerId="ADAL" clId="{983F1C13-BED8-49F7-AC72-EFDDD1A65AF9}" dt="2018-09-25T18:54:12.408" v="2267" actId="20577"/>
          <ac:graphicFrameMkLst>
            <pc:docMk/>
            <pc:sldMk cId="1746968739" sldId="313"/>
            <ac:graphicFrameMk id="7" creationId="{93BDED30-377E-4C20-84D1-D209A26B51A2}"/>
          </ac:graphicFrameMkLst>
        </pc:graphicFrameChg>
      </pc:sldChg>
      <pc:sldChg chg="modSp add">
        <pc:chgData name="Eduardo Marquis" userId="74815c32-0c40-4468-809e-913b3f78a091" providerId="ADAL" clId="{983F1C13-BED8-49F7-AC72-EFDDD1A65AF9}" dt="2018-09-25T18:54:53.292" v="2271"/>
        <pc:sldMkLst>
          <pc:docMk/>
          <pc:sldMk cId="2506419557" sldId="316"/>
        </pc:sldMkLst>
        <pc:graphicFrameChg chg="mod">
          <ac:chgData name="Eduardo Marquis" userId="74815c32-0c40-4468-809e-913b3f78a091" providerId="ADAL" clId="{983F1C13-BED8-49F7-AC72-EFDDD1A65AF9}" dt="2018-09-25T18:54:53.292" v="2271"/>
          <ac:graphicFrameMkLst>
            <pc:docMk/>
            <pc:sldMk cId="2506419557" sldId="316"/>
            <ac:graphicFrameMk id="7" creationId="{93BDED30-377E-4C20-84D1-D209A26B51A2}"/>
          </ac:graphicFrameMkLst>
        </pc:graphicFrameChg>
      </pc:sldChg>
      <pc:sldChg chg="modSp add">
        <pc:chgData name="Eduardo Marquis" userId="74815c32-0c40-4468-809e-913b3f78a091" providerId="ADAL" clId="{983F1C13-BED8-49F7-AC72-EFDDD1A65AF9}" dt="2018-09-25T18:54:21.272" v="2268"/>
        <pc:sldMkLst>
          <pc:docMk/>
          <pc:sldMk cId="1241156262" sldId="317"/>
        </pc:sldMkLst>
        <pc:graphicFrameChg chg="mod">
          <ac:chgData name="Eduardo Marquis" userId="74815c32-0c40-4468-809e-913b3f78a091" providerId="ADAL" clId="{983F1C13-BED8-49F7-AC72-EFDDD1A65AF9}" dt="2018-09-25T18:54:21.272" v="2268"/>
          <ac:graphicFrameMkLst>
            <pc:docMk/>
            <pc:sldMk cId="1241156262" sldId="317"/>
            <ac:graphicFrameMk id="7" creationId="{93BDED30-377E-4C20-84D1-D209A26B51A2}"/>
          </ac:graphicFrameMkLst>
        </pc:graphicFrameChg>
      </pc:sldChg>
      <pc:sldChg chg="modSp add">
        <pc:chgData name="Eduardo Marquis" userId="74815c32-0c40-4468-809e-913b3f78a091" providerId="ADAL" clId="{983F1C13-BED8-49F7-AC72-EFDDD1A65AF9}" dt="2018-09-25T18:54:37.809" v="2270" actId="20577"/>
        <pc:sldMkLst>
          <pc:docMk/>
          <pc:sldMk cId="972032025" sldId="318"/>
        </pc:sldMkLst>
        <pc:graphicFrameChg chg="mod">
          <ac:chgData name="Eduardo Marquis" userId="74815c32-0c40-4468-809e-913b3f78a091" providerId="ADAL" clId="{983F1C13-BED8-49F7-AC72-EFDDD1A65AF9}" dt="2018-09-25T18:54:37.809" v="2270" actId="20577"/>
          <ac:graphicFrameMkLst>
            <pc:docMk/>
            <pc:sldMk cId="972032025" sldId="318"/>
            <ac:graphicFrameMk id="7" creationId="{93BDED30-377E-4C20-84D1-D209A26B51A2}"/>
          </ac:graphicFrameMkLst>
        </pc:graphicFrameChg>
      </pc:sldChg>
      <pc:sldChg chg="modSp add ord modNotesTx">
        <pc:chgData name="Eduardo Marquis" userId="74815c32-0c40-4468-809e-913b3f78a091" providerId="ADAL" clId="{983F1C13-BED8-49F7-AC72-EFDDD1A65AF9}" dt="2018-10-04T14:07:53.593" v="3957" actId="20577"/>
        <pc:sldMkLst>
          <pc:docMk/>
          <pc:sldMk cId="2586936874" sldId="319"/>
        </pc:sldMkLst>
        <pc:spChg chg="mod">
          <ac:chgData name="Eduardo Marquis" userId="74815c32-0c40-4468-809e-913b3f78a091" providerId="ADAL" clId="{983F1C13-BED8-49F7-AC72-EFDDD1A65AF9}" dt="2018-09-21T19:15:50.947" v="759"/>
          <ac:spMkLst>
            <pc:docMk/>
            <pc:sldMk cId="2586936874" sldId="319"/>
            <ac:spMk id="2" creationId="{A48C17CE-2EE5-470C-9217-BFA0745C6FFC}"/>
          </ac:spMkLst>
        </pc:spChg>
        <pc:spChg chg="mod">
          <ac:chgData name="Eduardo Marquis" userId="74815c32-0c40-4468-809e-913b3f78a091" providerId="ADAL" clId="{983F1C13-BED8-49F7-AC72-EFDDD1A65AF9}" dt="2018-10-04T14:05:18.875" v="3956" actId="20577"/>
          <ac:spMkLst>
            <pc:docMk/>
            <pc:sldMk cId="2586936874" sldId="319"/>
            <ac:spMk id="3" creationId="{0E2EAD7F-6F7F-4700-8B7E-17101F59052D}"/>
          </ac:spMkLst>
        </pc:spChg>
      </pc:sldChg>
      <pc:sldChg chg="addSp delSp modSp add modNotesTx">
        <pc:chgData name="Eduardo Marquis" userId="74815c32-0c40-4468-809e-913b3f78a091" providerId="ADAL" clId="{983F1C13-BED8-49F7-AC72-EFDDD1A65AF9}" dt="2018-09-27T20:20:55.465" v="3885" actId="14100"/>
        <pc:sldMkLst>
          <pc:docMk/>
          <pc:sldMk cId="747764554" sldId="320"/>
        </pc:sldMkLst>
        <pc:spChg chg="mod">
          <ac:chgData name="Eduardo Marquis" userId="74815c32-0c40-4468-809e-913b3f78a091" providerId="ADAL" clId="{983F1C13-BED8-49F7-AC72-EFDDD1A65AF9}" dt="2018-09-24T21:51:43.642" v="2152" actId="20577"/>
          <ac:spMkLst>
            <pc:docMk/>
            <pc:sldMk cId="747764554" sldId="320"/>
            <ac:spMk id="2" creationId="{4A8096F4-A781-4572-812E-CF373C2813D7}"/>
          </ac:spMkLst>
        </pc:spChg>
        <pc:spChg chg="add mod">
          <ac:chgData name="Eduardo Marquis" userId="74815c32-0c40-4468-809e-913b3f78a091" providerId="ADAL" clId="{983F1C13-BED8-49F7-AC72-EFDDD1A65AF9}" dt="2018-09-27T14:45:27.404" v="3386" actId="20577"/>
          <ac:spMkLst>
            <pc:docMk/>
            <pc:sldMk cId="747764554" sldId="320"/>
            <ac:spMk id="4" creationId="{4B7636FD-6B89-4815-AE75-3DDF333BAEA4}"/>
          </ac:spMkLst>
        </pc:spChg>
        <pc:spChg chg="mod">
          <ac:chgData name="Eduardo Marquis" userId="74815c32-0c40-4468-809e-913b3f78a091" providerId="ADAL" clId="{983F1C13-BED8-49F7-AC72-EFDDD1A65AF9}" dt="2018-09-21T20:40:15.267" v="1755" actId="255"/>
          <ac:spMkLst>
            <pc:docMk/>
            <pc:sldMk cId="747764554" sldId="320"/>
            <ac:spMk id="9" creationId="{5AAA1877-6338-4FF1-8F14-D48DA73F5AA5}"/>
          </ac:spMkLst>
        </pc:spChg>
        <pc:spChg chg="mod">
          <ac:chgData name="Eduardo Marquis" userId="74815c32-0c40-4468-809e-913b3f78a091" providerId="ADAL" clId="{983F1C13-BED8-49F7-AC72-EFDDD1A65AF9}" dt="2018-09-21T21:00:55.417" v="2050" actId="14100"/>
          <ac:spMkLst>
            <pc:docMk/>
            <pc:sldMk cId="747764554" sldId="320"/>
            <ac:spMk id="12" creationId="{FFE8A31E-2E8D-492A-B2CD-C1580A1E8B26}"/>
          </ac:spMkLst>
        </pc:spChg>
        <pc:spChg chg="mod">
          <ac:chgData name="Eduardo Marquis" userId="74815c32-0c40-4468-809e-913b3f78a091" providerId="ADAL" clId="{983F1C13-BED8-49F7-AC72-EFDDD1A65AF9}" dt="2018-09-21T20:40:15.267" v="1755" actId="255"/>
          <ac:spMkLst>
            <pc:docMk/>
            <pc:sldMk cId="747764554" sldId="320"/>
            <ac:spMk id="15" creationId="{9FB240E5-98EB-4E11-96AB-2165F683AB77}"/>
          </ac:spMkLst>
        </pc:spChg>
        <pc:spChg chg="mod">
          <ac:chgData name="Eduardo Marquis" userId="74815c32-0c40-4468-809e-913b3f78a091" providerId="ADAL" clId="{983F1C13-BED8-49F7-AC72-EFDDD1A65AF9}" dt="2018-09-21T21:13:43.686" v="2088" actId="14100"/>
          <ac:spMkLst>
            <pc:docMk/>
            <pc:sldMk cId="747764554" sldId="320"/>
            <ac:spMk id="18" creationId="{262F7CBE-795C-4341-814B-5B20B4C50F64}"/>
          </ac:spMkLst>
        </pc:spChg>
        <pc:spChg chg="mod">
          <ac:chgData name="Eduardo Marquis" userId="74815c32-0c40-4468-809e-913b3f78a091" providerId="ADAL" clId="{983F1C13-BED8-49F7-AC72-EFDDD1A65AF9}" dt="2018-09-21T20:03:17.360" v="1361" actId="20577"/>
          <ac:spMkLst>
            <pc:docMk/>
            <pc:sldMk cId="747764554" sldId="320"/>
            <ac:spMk id="21" creationId="{362FA98D-5346-4CB2-91C0-3A83BF809EB6}"/>
          </ac:spMkLst>
        </pc:spChg>
        <pc:spChg chg="mod">
          <ac:chgData name="Eduardo Marquis" userId="74815c32-0c40-4468-809e-913b3f78a091" providerId="ADAL" clId="{983F1C13-BED8-49F7-AC72-EFDDD1A65AF9}" dt="2018-09-21T20:27:40.342" v="1567" actId="20577"/>
          <ac:spMkLst>
            <pc:docMk/>
            <pc:sldMk cId="747764554" sldId="320"/>
            <ac:spMk id="24" creationId="{3E071BC0-E7E6-4515-B613-997C9A0C927A}"/>
          </ac:spMkLst>
        </pc:spChg>
        <pc:spChg chg="mod">
          <ac:chgData name="Eduardo Marquis" userId="74815c32-0c40-4468-809e-913b3f78a091" providerId="ADAL" clId="{983F1C13-BED8-49F7-AC72-EFDDD1A65AF9}" dt="2018-09-21T21:00:05.985" v="2039" actId="1076"/>
          <ac:spMkLst>
            <pc:docMk/>
            <pc:sldMk cId="747764554" sldId="320"/>
            <ac:spMk id="27" creationId="{81CE6DE2-BCB8-43F3-8E0B-900671A0039A}"/>
          </ac:spMkLst>
        </pc:spChg>
        <pc:spChg chg="mod">
          <ac:chgData name="Eduardo Marquis" userId="74815c32-0c40-4468-809e-913b3f78a091" providerId="ADAL" clId="{983F1C13-BED8-49F7-AC72-EFDDD1A65AF9}" dt="2018-09-21T21:00:06.385" v="2040" actId="1076"/>
          <ac:spMkLst>
            <pc:docMk/>
            <pc:sldMk cId="747764554" sldId="320"/>
            <ac:spMk id="29" creationId="{3CFAFBBC-0B4D-4AFB-A6BB-86CD527E84E9}"/>
          </ac:spMkLst>
        </pc:spChg>
        <pc:spChg chg="mod">
          <ac:chgData name="Eduardo Marquis" userId="74815c32-0c40-4468-809e-913b3f78a091" providerId="ADAL" clId="{983F1C13-BED8-49F7-AC72-EFDDD1A65AF9}" dt="2018-09-21T21:00:07.286" v="2042" actId="6549"/>
          <ac:spMkLst>
            <pc:docMk/>
            <pc:sldMk cId="747764554" sldId="320"/>
            <ac:spMk id="30" creationId="{85468033-1CB0-4206-B63D-678746A661AF}"/>
          </ac:spMkLst>
        </pc:spChg>
        <pc:spChg chg="add mod">
          <ac:chgData name="Eduardo Marquis" userId="74815c32-0c40-4468-809e-913b3f78a091" providerId="ADAL" clId="{983F1C13-BED8-49F7-AC72-EFDDD1A65AF9}" dt="2018-09-27T14:18:46.375" v="3304" actId="207"/>
          <ac:spMkLst>
            <pc:docMk/>
            <pc:sldMk cId="747764554" sldId="320"/>
            <ac:spMk id="32" creationId="{7A0E0AF6-9E3E-41E9-A179-87ED182C94AA}"/>
          </ac:spMkLst>
        </pc:spChg>
        <pc:spChg chg="add mod">
          <ac:chgData name="Eduardo Marquis" userId="74815c32-0c40-4468-809e-913b3f78a091" providerId="ADAL" clId="{983F1C13-BED8-49F7-AC72-EFDDD1A65AF9}" dt="2018-09-27T20:20:10.588" v="3881" actId="6549"/>
          <ac:spMkLst>
            <pc:docMk/>
            <pc:sldMk cId="747764554" sldId="320"/>
            <ac:spMk id="33" creationId="{DAF402D1-D6BA-415C-9A0D-DAD5B9524AE3}"/>
          </ac:spMkLst>
        </pc:spChg>
        <pc:spChg chg="add mod">
          <ac:chgData name="Eduardo Marquis" userId="74815c32-0c40-4468-809e-913b3f78a091" providerId="ADAL" clId="{983F1C13-BED8-49F7-AC72-EFDDD1A65AF9}" dt="2018-09-27T20:20:39.123" v="3883" actId="1036"/>
          <ac:spMkLst>
            <pc:docMk/>
            <pc:sldMk cId="747764554" sldId="320"/>
            <ac:spMk id="34" creationId="{468F3334-1B58-4025-8342-DFCB4DAD9006}"/>
          </ac:spMkLst>
        </pc:spChg>
        <pc:spChg chg="add mod">
          <ac:chgData name="Eduardo Marquis" userId="74815c32-0c40-4468-809e-913b3f78a091" providerId="ADAL" clId="{983F1C13-BED8-49F7-AC72-EFDDD1A65AF9}" dt="2018-09-27T14:19:27.598" v="3305" actId="207"/>
          <ac:spMkLst>
            <pc:docMk/>
            <pc:sldMk cId="747764554" sldId="320"/>
            <ac:spMk id="35" creationId="{341721E7-AE2F-4629-AAB3-7C302FCEA895}"/>
          </ac:spMkLst>
        </pc:spChg>
        <pc:spChg chg="add mod">
          <ac:chgData name="Eduardo Marquis" userId="74815c32-0c40-4468-809e-913b3f78a091" providerId="ADAL" clId="{983F1C13-BED8-49F7-AC72-EFDDD1A65AF9}" dt="2018-09-27T20:20:14.418" v="3882" actId="6549"/>
          <ac:spMkLst>
            <pc:docMk/>
            <pc:sldMk cId="747764554" sldId="320"/>
            <ac:spMk id="36" creationId="{B94985E1-1CDD-4CC0-B7E8-0953281D693F}"/>
          </ac:spMkLst>
        </pc:spChg>
        <pc:grpChg chg="add mod">
          <ac:chgData name="Eduardo Marquis" userId="74815c32-0c40-4468-809e-913b3f78a091" providerId="ADAL" clId="{983F1C13-BED8-49F7-AC72-EFDDD1A65AF9}" dt="2018-09-27T14:17:24.126" v="3301" actId="207"/>
          <ac:grpSpMkLst>
            <pc:docMk/>
            <pc:sldMk cId="747764554" sldId="320"/>
            <ac:grpSpMk id="7" creationId="{1C6C5593-4C42-46EC-9B8C-6A741EFDF75D}"/>
          </ac:grpSpMkLst>
        </pc:grpChg>
        <pc:grpChg chg="add mod">
          <ac:chgData name="Eduardo Marquis" userId="74815c32-0c40-4468-809e-913b3f78a091" providerId="ADAL" clId="{983F1C13-BED8-49F7-AC72-EFDDD1A65AF9}" dt="2018-09-21T21:00:59.996" v="2051" actId="14100"/>
          <ac:grpSpMkLst>
            <pc:docMk/>
            <pc:sldMk cId="747764554" sldId="320"/>
            <ac:grpSpMk id="10" creationId="{F0CB541C-FF8C-42E2-965C-29A273F1E353}"/>
          </ac:grpSpMkLst>
        </pc:grpChg>
        <pc:grpChg chg="add mod">
          <ac:chgData name="Eduardo Marquis" userId="74815c32-0c40-4468-809e-913b3f78a091" providerId="ADAL" clId="{983F1C13-BED8-49F7-AC72-EFDDD1A65AF9}" dt="2018-09-27T20:20:55.465" v="3885" actId="14100"/>
          <ac:grpSpMkLst>
            <pc:docMk/>
            <pc:sldMk cId="747764554" sldId="320"/>
            <ac:grpSpMk id="13" creationId="{BA72A561-5F09-4226-8418-F219B2D5AA81}"/>
          </ac:grpSpMkLst>
        </pc:grpChg>
        <pc:grpChg chg="add mod">
          <ac:chgData name="Eduardo Marquis" userId="74815c32-0c40-4468-809e-913b3f78a091" providerId="ADAL" clId="{983F1C13-BED8-49F7-AC72-EFDDD1A65AF9}" dt="2018-09-21T21:01:15.612" v="2055" actId="14100"/>
          <ac:grpSpMkLst>
            <pc:docMk/>
            <pc:sldMk cId="747764554" sldId="320"/>
            <ac:grpSpMk id="16" creationId="{6F5B6606-407F-4B4D-85F1-D9CEBB26CD66}"/>
          </ac:grpSpMkLst>
        </pc:grpChg>
        <pc:grpChg chg="add del mod">
          <ac:chgData name="Eduardo Marquis" userId="74815c32-0c40-4468-809e-913b3f78a091" providerId="ADAL" clId="{983F1C13-BED8-49F7-AC72-EFDDD1A65AF9}" dt="2018-09-21T20:30:51.342" v="1618" actId="478"/>
          <ac:grpSpMkLst>
            <pc:docMk/>
            <pc:sldMk cId="747764554" sldId="320"/>
            <ac:grpSpMk id="19" creationId="{6F1A96AC-6982-481B-838F-232C7DF2A4E6}"/>
          </ac:grpSpMkLst>
        </pc:grpChg>
        <pc:grpChg chg="add del mod">
          <ac:chgData name="Eduardo Marquis" userId="74815c32-0c40-4468-809e-913b3f78a091" providerId="ADAL" clId="{983F1C13-BED8-49F7-AC72-EFDDD1A65AF9}" dt="2018-09-21T20:30:51.342" v="1618" actId="478"/>
          <ac:grpSpMkLst>
            <pc:docMk/>
            <pc:sldMk cId="747764554" sldId="320"/>
            <ac:grpSpMk id="22" creationId="{5CAFA8F5-8D83-42EE-ABC7-9903D50BF410}"/>
          </ac:grpSpMkLst>
        </pc:grpChg>
        <pc:grpChg chg="add del mod">
          <ac:chgData name="Eduardo Marquis" userId="74815c32-0c40-4468-809e-913b3f78a091" providerId="ADAL" clId="{983F1C13-BED8-49F7-AC72-EFDDD1A65AF9}" dt="2018-09-21T21:00:08.173" v="2044"/>
          <ac:grpSpMkLst>
            <pc:docMk/>
            <pc:sldMk cId="747764554" sldId="320"/>
            <ac:grpSpMk id="25" creationId="{09202C6C-2273-45D1-B223-67069DB04C52}"/>
          </ac:grpSpMkLst>
        </pc:grpChg>
        <pc:grpChg chg="add del mod">
          <ac:chgData name="Eduardo Marquis" userId="74815c32-0c40-4468-809e-913b3f78a091" providerId="ADAL" clId="{983F1C13-BED8-49F7-AC72-EFDDD1A65AF9}" dt="2018-09-21T21:00:07.734" v="2043"/>
          <ac:grpSpMkLst>
            <pc:docMk/>
            <pc:sldMk cId="747764554" sldId="320"/>
            <ac:grpSpMk id="28" creationId="{126F38A2-6AC2-488B-91C6-C9EF0D91547A}"/>
          </ac:grpSpMkLst>
        </pc:grpChg>
        <pc:graphicFrameChg chg="add del mod modGraphic">
          <ac:chgData name="Eduardo Marquis" userId="74815c32-0c40-4468-809e-913b3f78a091" providerId="ADAL" clId="{983F1C13-BED8-49F7-AC72-EFDDD1A65AF9}" dt="2018-09-21T20:02:36.003" v="1294" actId="478"/>
          <ac:graphicFrameMkLst>
            <pc:docMk/>
            <pc:sldMk cId="747764554" sldId="320"/>
            <ac:graphicFrameMk id="3" creationId="{BDCF7850-38F3-48A7-8E6E-DC1B290D9ED5}"/>
          </ac:graphicFrameMkLst>
        </pc:graphicFrameChg>
        <pc:picChg chg="del">
          <ac:chgData name="Eduardo Marquis" userId="74815c32-0c40-4468-809e-913b3f78a091" providerId="ADAL" clId="{983F1C13-BED8-49F7-AC72-EFDDD1A65AF9}" dt="2018-09-21T19:58:28.280" v="1274" actId="478"/>
          <ac:picMkLst>
            <pc:docMk/>
            <pc:sldMk cId="747764554" sldId="320"/>
            <ac:picMk id="3074" creationId="{34DE9D03-1B8F-4C7C-9DD1-4AA01CFE9FA3}"/>
          </ac:picMkLst>
        </pc:picChg>
        <pc:picChg chg="del">
          <ac:chgData name="Eduardo Marquis" userId="74815c32-0c40-4468-809e-913b3f78a091" providerId="ADAL" clId="{983F1C13-BED8-49F7-AC72-EFDDD1A65AF9}" dt="2018-09-21T19:58:26.556" v="1272" actId="478"/>
          <ac:picMkLst>
            <pc:docMk/>
            <pc:sldMk cId="747764554" sldId="320"/>
            <ac:picMk id="3076" creationId="{5EA6D28A-64D7-4392-8B7C-A4A14B6E03E9}"/>
          </ac:picMkLst>
        </pc:picChg>
        <pc:picChg chg="del">
          <ac:chgData name="Eduardo Marquis" userId="74815c32-0c40-4468-809e-913b3f78a091" providerId="ADAL" clId="{983F1C13-BED8-49F7-AC72-EFDDD1A65AF9}" dt="2018-09-21T19:58:27.493" v="1273" actId="478"/>
          <ac:picMkLst>
            <pc:docMk/>
            <pc:sldMk cId="747764554" sldId="320"/>
            <ac:picMk id="3078" creationId="{95E56653-D840-411A-8EA1-7C7479AF6A05}"/>
          </ac:picMkLst>
        </pc:picChg>
      </pc:sldChg>
      <pc:sldChg chg="modSp add">
        <pc:chgData name="Eduardo Marquis" userId="74815c32-0c40-4468-809e-913b3f78a091" providerId="ADAL" clId="{983F1C13-BED8-49F7-AC72-EFDDD1A65AF9}" dt="2018-09-26T19:09:18.705" v="3147"/>
        <pc:sldMkLst>
          <pc:docMk/>
          <pc:sldMk cId="1367563559" sldId="321"/>
        </pc:sldMkLst>
        <pc:graphicFrameChg chg="mod">
          <ac:chgData name="Eduardo Marquis" userId="74815c32-0c40-4468-809e-913b3f78a091" providerId="ADAL" clId="{983F1C13-BED8-49F7-AC72-EFDDD1A65AF9}" dt="2018-09-26T19:09:18.705" v="3147"/>
          <ac:graphicFrameMkLst>
            <pc:docMk/>
            <pc:sldMk cId="1367563559" sldId="321"/>
            <ac:graphicFrameMk id="4" creationId="{F6C85768-DD75-498C-B04A-52B8928C05C4}"/>
          </ac:graphicFrameMkLst>
        </pc:graphicFrameChg>
      </pc:sldChg>
      <pc:sldChg chg="addSp delSp modSp add modNotesTx">
        <pc:chgData name="Eduardo Marquis" userId="74815c32-0c40-4468-809e-913b3f78a091" providerId="ADAL" clId="{983F1C13-BED8-49F7-AC72-EFDDD1A65AF9}" dt="2018-10-08T19:06:39.812" v="5512" actId="20577"/>
        <pc:sldMkLst>
          <pc:docMk/>
          <pc:sldMk cId="1083788591" sldId="322"/>
        </pc:sldMkLst>
        <pc:spChg chg="mod">
          <ac:chgData name="Eduardo Marquis" userId="74815c32-0c40-4468-809e-913b3f78a091" providerId="ADAL" clId="{983F1C13-BED8-49F7-AC72-EFDDD1A65AF9}" dt="2018-10-08T19:06:39.812" v="5512" actId="20577"/>
          <ac:spMkLst>
            <pc:docMk/>
            <pc:sldMk cId="1083788591" sldId="322"/>
            <ac:spMk id="2" creationId="{4BA4EAA4-C0B8-4BEC-9FE9-AC83492BBCD5}"/>
          </ac:spMkLst>
        </pc:spChg>
        <pc:spChg chg="del">
          <ac:chgData name="Eduardo Marquis" userId="74815c32-0c40-4468-809e-913b3f78a091" providerId="ADAL" clId="{983F1C13-BED8-49F7-AC72-EFDDD1A65AF9}" dt="2018-10-05T20:59:59.278" v="3991" actId="478"/>
          <ac:spMkLst>
            <pc:docMk/>
            <pc:sldMk cId="1083788591" sldId="322"/>
            <ac:spMk id="3" creationId="{09A4406E-E394-4CB2-9B21-B341EE1641EB}"/>
          </ac:spMkLst>
        </pc:spChg>
        <pc:spChg chg="add mod">
          <ac:chgData name="Eduardo Marquis" userId="74815c32-0c40-4468-809e-913b3f78a091" providerId="ADAL" clId="{983F1C13-BED8-49F7-AC72-EFDDD1A65AF9}" dt="2018-10-05T21:21:42.856" v="4869" actId="255"/>
          <ac:spMkLst>
            <pc:docMk/>
            <pc:sldMk cId="1083788591" sldId="322"/>
            <ac:spMk id="4" creationId="{A191416A-ABEC-4B4B-8318-364AD813F564}"/>
          </ac:spMkLst>
        </pc:spChg>
        <pc:spChg chg="add mod">
          <ac:chgData name="Eduardo Marquis" userId="74815c32-0c40-4468-809e-913b3f78a091" providerId="ADAL" clId="{983F1C13-BED8-49F7-AC72-EFDDD1A65AF9}" dt="2018-10-05T21:21:42.856" v="4869" actId="255"/>
          <ac:spMkLst>
            <pc:docMk/>
            <pc:sldMk cId="1083788591" sldId="322"/>
            <ac:spMk id="5" creationId="{CC3A3FD9-5373-4CAC-BCEF-995DC85ECEAE}"/>
          </ac:spMkLst>
        </pc:spChg>
        <pc:spChg chg="add mod">
          <ac:chgData name="Eduardo Marquis" userId="74815c32-0c40-4468-809e-913b3f78a091" providerId="ADAL" clId="{983F1C13-BED8-49F7-AC72-EFDDD1A65AF9}" dt="2018-10-05T21:21:50.736" v="4872" actId="20577"/>
          <ac:spMkLst>
            <pc:docMk/>
            <pc:sldMk cId="1083788591" sldId="322"/>
            <ac:spMk id="6" creationId="{C031A4EE-A9DA-4214-939A-68CB4E1B33EA}"/>
          </ac:spMkLst>
        </pc:spChg>
        <pc:spChg chg="add mod">
          <ac:chgData name="Eduardo Marquis" userId="74815c32-0c40-4468-809e-913b3f78a091" providerId="ADAL" clId="{983F1C13-BED8-49F7-AC72-EFDDD1A65AF9}" dt="2018-10-05T22:02:44.057" v="5496" actId="14100"/>
          <ac:spMkLst>
            <pc:docMk/>
            <pc:sldMk cId="1083788591" sldId="322"/>
            <ac:spMk id="7" creationId="{C91A0C89-995A-470A-B86C-BC080E96A2A8}"/>
          </ac:spMkLst>
        </pc:spChg>
        <pc:spChg chg="add mod">
          <ac:chgData name="Eduardo Marquis" userId="74815c32-0c40-4468-809e-913b3f78a091" providerId="ADAL" clId="{983F1C13-BED8-49F7-AC72-EFDDD1A65AF9}" dt="2018-10-05T22:02:44.057" v="5496" actId="14100"/>
          <ac:spMkLst>
            <pc:docMk/>
            <pc:sldMk cId="1083788591" sldId="322"/>
            <ac:spMk id="8" creationId="{1F74F4E7-B85D-4C51-A840-A849C1F237C2}"/>
          </ac:spMkLst>
        </pc:spChg>
        <pc:spChg chg="add mod">
          <ac:chgData name="Eduardo Marquis" userId="74815c32-0c40-4468-809e-913b3f78a091" providerId="ADAL" clId="{983F1C13-BED8-49F7-AC72-EFDDD1A65AF9}" dt="2018-10-05T22:02:44.057" v="5496" actId="14100"/>
          <ac:spMkLst>
            <pc:docMk/>
            <pc:sldMk cId="1083788591" sldId="322"/>
            <ac:spMk id="9" creationId="{51BA3152-E106-4518-8287-50C8E1EFE98B}"/>
          </ac:spMkLst>
        </pc:spChg>
        <pc:spChg chg="add mod">
          <ac:chgData name="Eduardo Marquis" userId="74815c32-0c40-4468-809e-913b3f78a091" providerId="ADAL" clId="{983F1C13-BED8-49F7-AC72-EFDDD1A65AF9}" dt="2018-10-05T21:36:37.202" v="5235" actId="20577"/>
          <ac:spMkLst>
            <pc:docMk/>
            <pc:sldMk cId="1083788591" sldId="322"/>
            <ac:spMk id="10" creationId="{77F03E0C-E45B-41FF-9998-CD07736A9A03}"/>
          </ac:spMkLst>
        </pc:spChg>
      </pc:sldChg>
    </pc:docChg>
  </pc:docChgLst>
  <pc:docChgLst>
    <pc:chgData name="Eduardo Marquis" userId="74815c32-0c40-4468-809e-913b3f78a091" providerId="ADAL" clId="{1D6870FE-6A09-4EA6-A1F8-980FFA825EB8}"/>
  </pc:docChgLst>
</pc:chgInfo>
</file>

<file path=ppt/diagrams/_rels/data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mailto:Steven.Pollard@DIR.Texas.Gov" TargetMode="External"/><Relationship Id="rId7" Type="http://schemas.openxmlformats.org/officeDocument/2006/relationships/hyperlink" Target="http://pl.wikisource.org/wiki/plik:at_sign.svg" TargetMode="External"/><Relationship Id="rId2" Type="http://schemas.openxmlformats.org/officeDocument/2006/relationships/hyperlink" Target="mailto:Eduardo.Marquis@DIR.Texas.Gov" TargetMode="External"/><Relationship Id="rId1" Type="http://schemas.openxmlformats.org/officeDocument/2006/relationships/hyperlink" Target="mailto:Allan.Martin@DIR.Texas.Gov" TargetMode="External"/><Relationship Id="rId6" Type="http://schemas.openxmlformats.org/officeDocument/2006/relationships/image" Target="../media/image8.png&amp;ehk=sRYYfol2GO46Ve"/><Relationship Id="rId5" Type="http://schemas.openxmlformats.org/officeDocument/2006/relationships/hyperlink" Target="http://ux.stackexchange.com/questions/40070/how-important-is-it-to-show-profile-picture-of-a-person-in-the-header" TargetMode="External"/><Relationship Id="rId4" Type="http://schemas.openxmlformats.org/officeDocument/2006/relationships/image" Target="../media/image7.png&amp;ehk=v9pvrJarS0mSN"/><Relationship Id="rId9" Type="http://schemas.openxmlformats.org/officeDocument/2006/relationships/image" Target="../media/image10.svg"/></Relationships>
</file>

<file path=ppt/diagrams/_rels/drawing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mailto:Allan.Martin@DIR.Texas.Gov" TargetMode="External"/><Relationship Id="rId7" Type="http://schemas.openxmlformats.org/officeDocument/2006/relationships/hyperlink" Target="http://pl.wikisource.org/wiki/plik:at_sign.svg" TargetMode="External"/><Relationship Id="rId2" Type="http://schemas.openxmlformats.org/officeDocument/2006/relationships/hyperlink" Target="http://ux.stackexchange.com/questions/40070/how-important-is-it-to-show-profile-picture-of-a-person-in-the-header" TargetMode="External"/><Relationship Id="rId1" Type="http://schemas.openxmlformats.org/officeDocument/2006/relationships/image" Target="../media/image7.png&amp;ehk=v9pvrJarS0mSN"/><Relationship Id="rId6" Type="http://schemas.openxmlformats.org/officeDocument/2006/relationships/image" Target="../media/image8.png&amp;ehk=sRYYfol2GO46Ve"/><Relationship Id="rId5" Type="http://schemas.openxmlformats.org/officeDocument/2006/relationships/hyperlink" Target="mailto:Steven.Pollard@DIR.Texas.Gov" TargetMode="External"/><Relationship Id="rId4" Type="http://schemas.openxmlformats.org/officeDocument/2006/relationships/hyperlink" Target="mailto:Eduardo.Marquis@DIR.Texas.Gov" TargetMode="External"/><Relationship Id="rId9"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C3618E-96D7-4E9D-AA99-3A6ABEF9880D}" type="doc">
      <dgm:prSet loTypeId="urn:microsoft.com/office/officeart/2005/8/layout/process4" loCatId="process" qsTypeId="urn:microsoft.com/office/officeart/2005/8/quickstyle/simple2" qsCatId="simple" csTypeId="urn:microsoft.com/office/officeart/2005/8/colors/colorful2" csCatId="colorful" phldr="1"/>
      <dgm:spPr/>
      <dgm:t>
        <a:bodyPr/>
        <a:lstStyle/>
        <a:p>
          <a:endParaRPr lang="en-US"/>
        </a:p>
      </dgm:t>
    </dgm:pt>
    <dgm:pt modelId="{F8A68E3C-C374-4FD8-B8FF-2D72BA0BA14D}">
      <dgm:prSet/>
      <dgm:spPr>
        <a:solidFill>
          <a:schemeClr val="accent2">
            <a:lumMod val="75000"/>
          </a:schemeClr>
        </a:solidFill>
      </dgm:spPr>
      <dgm:t>
        <a:bodyPr/>
        <a:lstStyle/>
        <a:p>
          <a:r>
            <a:rPr lang="en-US" dirty="0"/>
            <a:t>Project Overview</a:t>
          </a:r>
        </a:p>
      </dgm:t>
      <dgm:extLst>
        <a:ext uri="{E40237B7-FDA0-4F09-8148-C483321AD2D9}">
          <dgm14:cNvPr xmlns:dgm14="http://schemas.microsoft.com/office/drawing/2010/diagram" id="0" name="" descr="Agenda.&#10;Current Item: Project Overview"/>
        </a:ext>
      </dgm:extLst>
    </dgm:pt>
    <dgm:pt modelId="{42151D3E-7583-47E0-9C45-567F5A487054}" type="parTrans" cxnId="{CBCD2C6B-470F-4202-8162-0B9572A59000}">
      <dgm:prSet/>
      <dgm:spPr/>
      <dgm:t>
        <a:bodyPr/>
        <a:lstStyle/>
        <a:p>
          <a:endParaRPr lang="en-US"/>
        </a:p>
      </dgm:t>
    </dgm:pt>
    <dgm:pt modelId="{8ECA20BF-0E57-4A8D-9A1F-E995178308E1}" type="sibTrans" cxnId="{CBCD2C6B-470F-4202-8162-0B9572A59000}">
      <dgm:prSet/>
      <dgm:spPr/>
      <dgm:t>
        <a:bodyPr/>
        <a:lstStyle/>
        <a:p>
          <a:endParaRPr lang="en-US"/>
        </a:p>
      </dgm:t>
    </dgm:pt>
    <dgm:pt modelId="{A3FAB206-EFED-4E5F-B23D-40B237A40718}">
      <dgm:prSet/>
      <dgm:spPr>
        <a:solidFill>
          <a:schemeClr val="bg2">
            <a:lumMod val="90000"/>
          </a:schemeClr>
        </a:solidFill>
      </dgm:spPr>
      <dgm:t>
        <a:bodyPr/>
        <a:lstStyle/>
        <a:p>
          <a:r>
            <a:rPr lang="en-US" dirty="0"/>
            <a:t>Recommendations and Conclusions</a:t>
          </a:r>
        </a:p>
      </dgm:t>
    </dgm:pt>
    <dgm:pt modelId="{3ACE872E-AC63-4171-A103-DD47A0A2450B}" type="parTrans" cxnId="{5D940ECD-1B7F-4870-8EDE-8F623F1215B9}">
      <dgm:prSet/>
      <dgm:spPr/>
      <dgm:t>
        <a:bodyPr/>
        <a:lstStyle/>
        <a:p>
          <a:endParaRPr lang="en-US"/>
        </a:p>
      </dgm:t>
    </dgm:pt>
    <dgm:pt modelId="{E87B1ABD-0C14-47B9-8DFA-C27FDF2AF4B1}" type="sibTrans" cxnId="{5D940ECD-1B7F-4870-8EDE-8F623F1215B9}">
      <dgm:prSet/>
      <dgm:spPr/>
      <dgm:t>
        <a:bodyPr/>
        <a:lstStyle/>
        <a:p>
          <a:endParaRPr lang="en-US"/>
        </a:p>
      </dgm:t>
    </dgm:pt>
    <dgm:pt modelId="{1BE1FD49-A50C-4925-B977-331570437D45}">
      <dgm:prSet/>
      <dgm:spPr>
        <a:solidFill>
          <a:schemeClr val="bg2">
            <a:lumMod val="90000"/>
          </a:schemeClr>
        </a:solidFill>
      </dgm:spPr>
      <dgm:t>
        <a:bodyPr/>
        <a:lstStyle/>
        <a:p>
          <a:r>
            <a:rPr lang="en-US" dirty="0"/>
            <a:t>Technology Highlights</a:t>
          </a:r>
        </a:p>
      </dgm:t>
    </dgm:pt>
    <dgm:pt modelId="{75E4B1B3-7CF2-4061-9C0F-54CD30325F6D}" type="parTrans" cxnId="{8CE4A2A4-A025-4F4D-9385-79BBF5416E2B}">
      <dgm:prSet/>
      <dgm:spPr/>
      <dgm:t>
        <a:bodyPr/>
        <a:lstStyle/>
        <a:p>
          <a:endParaRPr lang="en-US"/>
        </a:p>
      </dgm:t>
    </dgm:pt>
    <dgm:pt modelId="{6AEFCA11-F4D2-4881-92C3-2AEDE2D1289F}" type="sibTrans" cxnId="{8CE4A2A4-A025-4F4D-9385-79BBF5416E2B}">
      <dgm:prSet/>
      <dgm:spPr/>
      <dgm:t>
        <a:bodyPr/>
        <a:lstStyle/>
        <a:p>
          <a:endParaRPr lang="en-US"/>
        </a:p>
      </dgm:t>
    </dgm:pt>
    <dgm:pt modelId="{7D3EB2B9-3F34-49A4-94F4-6C621C193FD6}">
      <dgm:prSet/>
      <dgm:spPr>
        <a:solidFill>
          <a:schemeClr val="bg2">
            <a:lumMod val="90000"/>
          </a:schemeClr>
        </a:solidFill>
      </dgm:spPr>
      <dgm:t>
        <a:bodyPr/>
        <a:lstStyle/>
        <a:p>
          <a:r>
            <a:rPr lang="en-US" dirty="0"/>
            <a:t>Use Case</a:t>
          </a:r>
        </a:p>
      </dgm:t>
    </dgm:pt>
    <dgm:pt modelId="{8363F799-16F8-48E0-B670-A09FF3CA2C9A}" type="parTrans" cxnId="{9FC6B093-9C38-409D-AD5F-3A8512565D81}">
      <dgm:prSet/>
      <dgm:spPr/>
      <dgm:t>
        <a:bodyPr/>
        <a:lstStyle/>
        <a:p>
          <a:endParaRPr lang="en-US"/>
        </a:p>
      </dgm:t>
    </dgm:pt>
    <dgm:pt modelId="{343E77BE-AA66-421D-AE24-5E6BE2153F5D}" type="sibTrans" cxnId="{9FC6B093-9C38-409D-AD5F-3A8512565D81}">
      <dgm:prSet/>
      <dgm:spPr/>
      <dgm:t>
        <a:bodyPr/>
        <a:lstStyle/>
        <a:p>
          <a:endParaRPr lang="en-US"/>
        </a:p>
      </dgm:t>
    </dgm:pt>
    <dgm:pt modelId="{C3C16875-F480-4A23-8505-2D68CA116C0B}" type="pres">
      <dgm:prSet presAssocID="{D2C3618E-96D7-4E9D-AA99-3A6ABEF9880D}" presName="Name0" presStyleCnt="0">
        <dgm:presLayoutVars>
          <dgm:dir/>
          <dgm:animLvl val="lvl"/>
          <dgm:resizeHandles val="exact"/>
        </dgm:presLayoutVars>
      </dgm:prSet>
      <dgm:spPr/>
    </dgm:pt>
    <dgm:pt modelId="{E7414832-A20D-4FDF-A143-760B54D1AA35}" type="pres">
      <dgm:prSet presAssocID="{A3FAB206-EFED-4E5F-B23D-40B237A40718}" presName="boxAndChildren" presStyleCnt="0"/>
      <dgm:spPr/>
    </dgm:pt>
    <dgm:pt modelId="{2BF21889-6B55-46D4-A432-C197D819BB2F}" type="pres">
      <dgm:prSet presAssocID="{A3FAB206-EFED-4E5F-B23D-40B237A40718}" presName="parentTextBox" presStyleLbl="node1" presStyleIdx="0" presStyleCnt="4"/>
      <dgm:spPr/>
    </dgm:pt>
    <dgm:pt modelId="{5126D56A-184F-4778-B649-1A2622F837D6}" type="pres">
      <dgm:prSet presAssocID="{343E77BE-AA66-421D-AE24-5E6BE2153F5D}" presName="sp" presStyleCnt="0"/>
      <dgm:spPr/>
    </dgm:pt>
    <dgm:pt modelId="{2EE021DC-620D-417F-BDF2-BF3D7F1E7969}" type="pres">
      <dgm:prSet presAssocID="{7D3EB2B9-3F34-49A4-94F4-6C621C193FD6}" presName="arrowAndChildren" presStyleCnt="0"/>
      <dgm:spPr/>
    </dgm:pt>
    <dgm:pt modelId="{A32AF415-1B01-4695-A306-B6308E3C5605}" type="pres">
      <dgm:prSet presAssocID="{7D3EB2B9-3F34-49A4-94F4-6C621C193FD6}" presName="parentTextArrow" presStyleLbl="node1" presStyleIdx="1" presStyleCnt="4" custLinFactNeighborX="-265" custLinFactNeighborY="1698"/>
      <dgm:spPr/>
    </dgm:pt>
    <dgm:pt modelId="{AFA18028-0275-4CC0-B4E3-EF7C9C723398}" type="pres">
      <dgm:prSet presAssocID="{6AEFCA11-F4D2-4881-92C3-2AEDE2D1289F}" presName="sp" presStyleCnt="0"/>
      <dgm:spPr/>
    </dgm:pt>
    <dgm:pt modelId="{198A3615-1FE7-46B5-B064-3456C51466DC}" type="pres">
      <dgm:prSet presAssocID="{1BE1FD49-A50C-4925-B977-331570437D45}" presName="arrowAndChildren" presStyleCnt="0"/>
      <dgm:spPr/>
    </dgm:pt>
    <dgm:pt modelId="{09668419-6546-41E6-83D1-4016F972BDC8}" type="pres">
      <dgm:prSet presAssocID="{1BE1FD49-A50C-4925-B977-331570437D45}" presName="parentTextArrow" presStyleLbl="node1" presStyleIdx="2" presStyleCnt="4"/>
      <dgm:spPr/>
    </dgm:pt>
    <dgm:pt modelId="{A20B1A49-382C-4832-B3AC-BDCF67A27E91}" type="pres">
      <dgm:prSet presAssocID="{8ECA20BF-0E57-4A8D-9A1F-E995178308E1}" presName="sp" presStyleCnt="0"/>
      <dgm:spPr/>
    </dgm:pt>
    <dgm:pt modelId="{93709E07-4A2B-4578-B534-515EFA8D9F41}" type="pres">
      <dgm:prSet presAssocID="{F8A68E3C-C374-4FD8-B8FF-2D72BA0BA14D}" presName="arrowAndChildren" presStyleCnt="0"/>
      <dgm:spPr/>
    </dgm:pt>
    <dgm:pt modelId="{5F1661AF-A836-465B-A047-20D6B0225D61}" type="pres">
      <dgm:prSet presAssocID="{F8A68E3C-C374-4FD8-B8FF-2D72BA0BA14D}" presName="parentTextArrow" presStyleLbl="node1" presStyleIdx="3" presStyleCnt="4" custLinFactNeighborX="7172" custLinFactNeighborY="-221"/>
      <dgm:spPr/>
    </dgm:pt>
  </dgm:ptLst>
  <dgm:cxnLst>
    <dgm:cxn modelId="{20D3DB08-A547-42E4-847C-198A33AB6170}" type="presOf" srcId="{D2C3618E-96D7-4E9D-AA99-3A6ABEF9880D}" destId="{C3C16875-F480-4A23-8505-2D68CA116C0B}" srcOrd="0" destOrd="0" presId="urn:microsoft.com/office/officeart/2005/8/layout/process4"/>
    <dgm:cxn modelId="{032DB90D-F208-461C-A4B7-CDB363FB5B45}" type="presOf" srcId="{7D3EB2B9-3F34-49A4-94F4-6C621C193FD6}" destId="{A32AF415-1B01-4695-A306-B6308E3C5605}" srcOrd="0" destOrd="0" presId="urn:microsoft.com/office/officeart/2005/8/layout/process4"/>
    <dgm:cxn modelId="{7D316325-597A-4B26-AEF8-CB6F93B64B3F}" type="presOf" srcId="{F8A68E3C-C374-4FD8-B8FF-2D72BA0BA14D}" destId="{5F1661AF-A836-465B-A047-20D6B0225D61}" srcOrd="0" destOrd="0" presId="urn:microsoft.com/office/officeart/2005/8/layout/process4"/>
    <dgm:cxn modelId="{A28B8039-36BF-4728-804A-105D044451F6}" type="presOf" srcId="{1BE1FD49-A50C-4925-B977-331570437D45}" destId="{09668419-6546-41E6-83D1-4016F972BDC8}" srcOrd="0" destOrd="0" presId="urn:microsoft.com/office/officeart/2005/8/layout/process4"/>
    <dgm:cxn modelId="{CBCD2C6B-470F-4202-8162-0B9572A59000}" srcId="{D2C3618E-96D7-4E9D-AA99-3A6ABEF9880D}" destId="{F8A68E3C-C374-4FD8-B8FF-2D72BA0BA14D}" srcOrd="0" destOrd="0" parTransId="{42151D3E-7583-47E0-9C45-567F5A487054}" sibTransId="{8ECA20BF-0E57-4A8D-9A1F-E995178308E1}"/>
    <dgm:cxn modelId="{51DC6678-4536-4127-80AD-C45C0C9A0DAA}" type="presOf" srcId="{A3FAB206-EFED-4E5F-B23D-40B237A40718}" destId="{2BF21889-6B55-46D4-A432-C197D819BB2F}" srcOrd="0" destOrd="0" presId="urn:microsoft.com/office/officeart/2005/8/layout/process4"/>
    <dgm:cxn modelId="{9FC6B093-9C38-409D-AD5F-3A8512565D81}" srcId="{D2C3618E-96D7-4E9D-AA99-3A6ABEF9880D}" destId="{7D3EB2B9-3F34-49A4-94F4-6C621C193FD6}" srcOrd="2" destOrd="0" parTransId="{8363F799-16F8-48E0-B670-A09FF3CA2C9A}" sibTransId="{343E77BE-AA66-421D-AE24-5E6BE2153F5D}"/>
    <dgm:cxn modelId="{8CE4A2A4-A025-4F4D-9385-79BBF5416E2B}" srcId="{D2C3618E-96D7-4E9D-AA99-3A6ABEF9880D}" destId="{1BE1FD49-A50C-4925-B977-331570437D45}" srcOrd="1" destOrd="0" parTransId="{75E4B1B3-7CF2-4061-9C0F-54CD30325F6D}" sibTransId="{6AEFCA11-F4D2-4881-92C3-2AEDE2D1289F}"/>
    <dgm:cxn modelId="{5D940ECD-1B7F-4870-8EDE-8F623F1215B9}" srcId="{D2C3618E-96D7-4E9D-AA99-3A6ABEF9880D}" destId="{A3FAB206-EFED-4E5F-B23D-40B237A40718}" srcOrd="3" destOrd="0" parTransId="{3ACE872E-AC63-4171-A103-DD47A0A2450B}" sibTransId="{E87B1ABD-0C14-47B9-8DFA-C27FDF2AF4B1}"/>
    <dgm:cxn modelId="{D088C4E4-3B64-400B-A741-094F71A36373}" type="presParOf" srcId="{C3C16875-F480-4A23-8505-2D68CA116C0B}" destId="{E7414832-A20D-4FDF-A143-760B54D1AA35}" srcOrd="0" destOrd="0" presId="urn:microsoft.com/office/officeart/2005/8/layout/process4"/>
    <dgm:cxn modelId="{E437CAD0-4420-4DCE-9101-13CA7554228C}" type="presParOf" srcId="{E7414832-A20D-4FDF-A143-760B54D1AA35}" destId="{2BF21889-6B55-46D4-A432-C197D819BB2F}" srcOrd="0" destOrd="0" presId="urn:microsoft.com/office/officeart/2005/8/layout/process4"/>
    <dgm:cxn modelId="{4F279585-E2C4-4FF2-B7D7-BA75C1AD922E}" type="presParOf" srcId="{C3C16875-F480-4A23-8505-2D68CA116C0B}" destId="{5126D56A-184F-4778-B649-1A2622F837D6}" srcOrd="1" destOrd="0" presId="urn:microsoft.com/office/officeart/2005/8/layout/process4"/>
    <dgm:cxn modelId="{949BC86D-0D82-4CD9-BABE-7528056F4C19}" type="presParOf" srcId="{C3C16875-F480-4A23-8505-2D68CA116C0B}" destId="{2EE021DC-620D-417F-BDF2-BF3D7F1E7969}" srcOrd="2" destOrd="0" presId="urn:microsoft.com/office/officeart/2005/8/layout/process4"/>
    <dgm:cxn modelId="{649B832D-892E-4CE6-934D-DE7C6870BDCA}" type="presParOf" srcId="{2EE021DC-620D-417F-BDF2-BF3D7F1E7969}" destId="{A32AF415-1B01-4695-A306-B6308E3C5605}" srcOrd="0" destOrd="0" presId="urn:microsoft.com/office/officeart/2005/8/layout/process4"/>
    <dgm:cxn modelId="{0F286015-C4D8-42DB-819D-3F3C1687476E}" type="presParOf" srcId="{C3C16875-F480-4A23-8505-2D68CA116C0B}" destId="{AFA18028-0275-4CC0-B4E3-EF7C9C723398}" srcOrd="3" destOrd="0" presId="urn:microsoft.com/office/officeart/2005/8/layout/process4"/>
    <dgm:cxn modelId="{34CF25EA-9ED4-40E6-8558-16AA7B415C87}" type="presParOf" srcId="{C3C16875-F480-4A23-8505-2D68CA116C0B}" destId="{198A3615-1FE7-46B5-B064-3456C51466DC}" srcOrd="4" destOrd="0" presId="urn:microsoft.com/office/officeart/2005/8/layout/process4"/>
    <dgm:cxn modelId="{FE325CB4-BC29-4DAD-B72B-C36F533CA811}" type="presParOf" srcId="{198A3615-1FE7-46B5-B064-3456C51466DC}" destId="{09668419-6546-41E6-83D1-4016F972BDC8}" srcOrd="0" destOrd="0" presId="urn:microsoft.com/office/officeart/2005/8/layout/process4"/>
    <dgm:cxn modelId="{89C65710-B593-4AAF-9AF8-F7AC3A0F56C4}" type="presParOf" srcId="{C3C16875-F480-4A23-8505-2D68CA116C0B}" destId="{A20B1A49-382C-4832-B3AC-BDCF67A27E91}" srcOrd="5" destOrd="0" presId="urn:microsoft.com/office/officeart/2005/8/layout/process4"/>
    <dgm:cxn modelId="{C075F12B-4545-4312-B23E-2AE5DFEBB427}" type="presParOf" srcId="{C3C16875-F480-4A23-8505-2D68CA116C0B}" destId="{93709E07-4A2B-4578-B534-515EFA8D9F41}" srcOrd="6" destOrd="0" presId="urn:microsoft.com/office/officeart/2005/8/layout/process4"/>
    <dgm:cxn modelId="{2951BD16-D35C-42C1-854F-3AF116533FCB}" type="presParOf" srcId="{93709E07-4A2B-4578-B534-515EFA8D9F41}" destId="{5F1661AF-A836-465B-A047-20D6B0225D61}"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F26090-0EB9-4061-B63F-1E95D60600C7}" type="doc">
      <dgm:prSet loTypeId="urn:microsoft.com/office/officeart/2008/layout/LinedList" loCatId="list" qsTypeId="urn:microsoft.com/office/officeart/2005/8/quickstyle/simple3" qsCatId="simple" csTypeId="urn:microsoft.com/office/officeart/2005/8/colors/accent0_2" csCatId="mainScheme" phldr="1"/>
      <dgm:spPr/>
      <dgm:t>
        <a:bodyPr/>
        <a:lstStyle/>
        <a:p>
          <a:endParaRPr lang="en-US"/>
        </a:p>
      </dgm:t>
    </dgm:pt>
    <dgm:pt modelId="{57BE6580-A17D-416C-A37C-67021E12F1FD}">
      <dgm:prSet/>
      <dgm:spPr/>
      <dgm:t>
        <a:bodyPr/>
        <a:lstStyle/>
        <a:p>
          <a:r>
            <a:rPr lang="en-US" dirty="0"/>
            <a:t>Evaluate/Demonstrate Emerging Technologies</a:t>
          </a:r>
        </a:p>
      </dgm:t>
    </dgm:pt>
    <dgm:pt modelId="{5E8F56AA-025F-4028-AB7B-964CE9BAF6D0}" type="parTrans" cxnId="{EE18E214-53AD-4075-B600-520C5FE03895}">
      <dgm:prSet/>
      <dgm:spPr/>
      <dgm:t>
        <a:bodyPr/>
        <a:lstStyle/>
        <a:p>
          <a:endParaRPr lang="en-US"/>
        </a:p>
      </dgm:t>
    </dgm:pt>
    <dgm:pt modelId="{DD4138B4-12DC-49F7-8267-222D17766DEE}" type="sibTrans" cxnId="{EE18E214-53AD-4075-B600-520C5FE03895}">
      <dgm:prSet/>
      <dgm:spPr/>
      <dgm:t>
        <a:bodyPr/>
        <a:lstStyle/>
        <a:p>
          <a:endParaRPr lang="en-US"/>
        </a:p>
      </dgm:t>
    </dgm:pt>
    <dgm:pt modelId="{723C4BB5-BE2B-47F9-BF8C-E624E96B3D20}">
      <dgm:prSet/>
      <dgm:spPr/>
      <dgm:t>
        <a:bodyPr/>
        <a:lstStyle/>
        <a:p>
          <a:r>
            <a:rPr lang="en-US" dirty="0"/>
            <a:t>Develop and Learn New Skills</a:t>
          </a:r>
        </a:p>
      </dgm:t>
    </dgm:pt>
    <dgm:pt modelId="{58D32449-71B4-424B-BA43-EE13BDD16629}" type="parTrans" cxnId="{99697030-79E0-419A-8AC8-C9D547E339C4}">
      <dgm:prSet/>
      <dgm:spPr/>
      <dgm:t>
        <a:bodyPr/>
        <a:lstStyle/>
        <a:p>
          <a:endParaRPr lang="en-US"/>
        </a:p>
      </dgm:t>
    </dgm:pt>
    <dgm:pt modelId="{860273AD-49A4-45A6-937B-83DBC1BC3F20}" type="sibTrans" cxnId="{99697030-79E0-419A-8AC8-C9D547E339C4}">
      <dgm:prSet/>
      <dgm:spPr/>
      <dgm:t>
        <a:bodyPr/>
        <a:lstStyle/>
        <a:p>
          <a:endParaRPr lang="en-US"/>
        </a:p>
      </dgm:t>
    </dgm:pt>
    <dgm:pt modelId="{71F1E749-4036-4424-8AAB-CEF9225022D0}">
      <dgm:prSet/>
      <dgm:spPr/>
      <dgm:t>
        <a:bodyPr/>
        <a:lstStyle/>
        <a:p>
          <a:r>
            <a:rPr lang="en-US" dirty="0"/>
            <a:t>Share Lessons Learned</a:t>
          </a:r>
        </a:p>
      </dgm:t>
    </dgm:pt>
    <dgm:pt modelId="{7FE7851E-0F5B-467E-9077-FB86E830D216}" type="parTrans" cxnId="{50F0B7D7-F1F9-4C47-8664-01FA0EE626E4}">
      <dgm:prSet/>
      <dgm:spPr/>
      <dgm:t>
        <a:bodyPr/>
        <a:lstStyle/>
        <a:p>
          <a:endParaRPr lang="en-US"/>
        </a:p>
      </dgm:t>
    </dgm:pt>
    <dgm:pt modelId="{79AA7BF4-2A56-4952-856B-A409090414F5}" type="sibTrans" cxnId="{50F0B7D7-F1F9-4C47-8664-01FA0EE626E4}">
      <dgm:prSet/>
      <dgm:spPr/>
      <dgm:t>
        <a:bodyPr/>
        <a:lstStyle/>
        <a:p>
          <a:endParaRPr lang="en-US"/>
        </a:p>
      </dgm:t>
    </dgm:pt>
    <dgm:pt modelId="{4933D396-996F-4C3E-B63C-729AED30A55B}" type="pres">
      <dgm:prSet presAssocID="{39F26090-0EB9-4061-B63F-1E95D60600C7}" presName="vert0" presStyleCnt="0">
        <dgm:presLayoutVars>
          <dgm:dir/>
          <dgm:animOne val="branch"/>
          <dgm:animLvl val="lvl"/>
        </dgm:presLayoutVars>
      </dgm:prSet>
      <dgm:spPr/>
    </dgm:pt>
    <dgm:pt modelId="{A5388EA9-8960-4F87-A216-63195429E23A}" type="pres">
      <dgm:prSet presAssocID="{57BE6580-A17D-416C-A37C-67021E12F1FD}" presName="thickLine" presStyleLbl="alignNode1" presStyleIdx="0" presStyleCnt="3"/>
      <dgm:spPr/>
    </dgm:pt>
    <dgm:pt modelId="{DD04B874-6F00-4DC6-8E4E-E67E6FF923BA}" type="pres">
      <dgm:prSet presAssocID="{57BE6580-A17D-416C-A37C-67021E12F1FD}" presName="horz1" presStyleCnt="0"/>
      <dgm:spPr/>
    </dgm:pt>
    <dgm:pt modelId="{3A7861AF-6FBF-4337-8926-96D24BE06FA8}" type="pres">
      <dgm:prSet presAssocID="{57BE6580-A17D-416C-A37C-67021E12F1FD}" presName="tx1" presStyleLbl="revTx" presStyleIdx="0" presStyleCnt="3"/>
      <dgm:spPr/>
    </dgm:pt>
    <dgm:pt modelId="{1707DEA7-410E-481C-9E89-E8E53D79CD19}" type="pres">
      <dgm:prSet presAssocID="{57BE6580-A17D-416C-A37C-67021E12F1FD}" presName="vert1" presStyleCnt="0"/>
      <dgm:spPr/>
    </dgm:pt>
    <dgm:pt modelId="{305A9AAC-08D3-4673-A153-BB25A8F0A73C}" type="pres">
      <dgm:prSet presAssocID="{723C4BB5-BE2B-47F9-BF8C-E624E96B3D20}" presName="thickLine" presStyleLbl="alignNode1" presStyleIdx="1" presStyleCnt="3"/>
      <dgm:spPr/>
    </dgm:pt>
    <dgm:pt modelId="{4FDE1725-A7D2-42BD-91DA-75C3D1F64B4B}" type="pres">
      <dgm:prSet presAssocID="{723C4BB5-BE2B-47F9-BF8C-E624E96B3D20}" presName="horz1" presStyleCnt="0"/>
      <dgm:spPr/>
    </dgm:pt>
    <dgm:pt modelId="{DAB958BB-B967-4126-9BCC-39D2AAF0832E}" type="pres">
      <dgm:prSet presAssocID="{723C4BB5-BE2B-47F9-BF8C-E624E96B3D20}" presName="tx1" presStyleLbl="revTx" presStyleIdx="1" presStyleCnt="3"/>
      <dgm:spPr/>
    </dgm:pt>
    <dgm:pt modelId="{8F3EEC32-2BEC-4D18-AD78-52E04F8C407A}" type="pres">
      <dgm:prSet presAssocID="{723C4BB5-BE2B-47F9-BF8C-E624E96B3D20}" presName="vert1" presStyleCnt="0"/>
      <dgm:spPr/>
    </dgm:pt>
    <dgm:pt modelId="{E91C1A9D-B2FC-4734-90AC-9B6698BB7EF1}" type="pres">
      <dgm:prSet presAssocID="{71F1E749-4036-4424-8AAB-CEF9225022D0}" presName="thickLine" presStyleLbl="alignNode1" presStyleIdx="2" presStyleCnt="3"/>
      <dgm:spPr/>
    </dgm:pt>
    <dgm:pt modelId="{C71A6906-D827-4952-8F7C-6BC8F2A5C5BD}" type="pres">
      <dgm:prSet presAssocID="{71F1E749-4036-4424-8AAB-CEF9225022D0}" presName="horz1" presStyleCnt="0"/>
      <dgm:spPr/>
    </dgm:pt>
    <dgm:pt modelId="{AAD0525C-BE53-4626-A6A5-00978D162882}" type="pres">
      <dgm:prSet presAssocID="{71F1E749-4036-4424-8AAB-CEF9225022D0}" presName="tx1" presStyleLbl="revTx" presStyleIdx="2" presStyleCnt="3"/>
      <dgm:spPr/>
    </dgm:pt>
    <dgm:pt modelId="{E3E13DBA-E135-4198-AC20-80AC297A4975}" type="pres">
      <dgm:prSet presAssocID="{71F1E749-4036-4424-8AAB-CEF9225022D0}" presName="vert1" presStyleCnt="0"/>
      <dgm:spPr/>
    </dgm:pt>
  </dgm:ptLst>
  <dgm:cxnLst>
    <dgm:cxn modelId="{EE18E214-53AD-4075-B600-520C5FE03895}" srcId="{39F26090-0EB9-4061-B63F-1E95D60600C7}" destId="{57BE6580-A17D-416C-A37C-67021E12F1FD}" srcOrd="0" destOrd="0" parTransId="{5E8F56AA-025F-4028-AB7B-964CE9BAF6D0}" sibTransId="{DD4138B4-12DC-49F7-8267-222D17766DEE}"/>
    <dgm:cxn modelId="{6BB60120-ED8E-4C5E-AC2F-71A931781941}" type="presOf" srcId="{57BE6580-A17D-416C-A37C-67021E12F1FD}" destId="{3A7861AF-6FBF-4337-8926-96D24BE06FA8}" srcOrd="0" destOrd="0" presId="urn:microsoft.com/office/officeart/2008/layout/LinedList"/>
    <dgm:cxn modelId="{99697030-79E0-419A-8AC8-C9D547E339C4}" srcId="{39F26090-0EB9-4061-B63F-1E95D60600C7}" destId="{723C4BB5-BE2B-47F9-BF8C-E624E96B3D20}" srcOrd="1" destOrd="0" parTransId="{58D32449-71B4-424B-BA43-EE13BDD16629}" sibTransId="{860273AD-49A4-45A6-937B-83DBC1BC3F20}"/>
    <dgm:cxn modelId="{927B6073-C4CF-4471-9A98-3512E18C6668}" type="presOf" srcId="{39F26090-0EB9-4061-B63F-1E95D60600C7}" destId="{4933D396-996F-4C3E-B63C-729AED30A55B}" srcOrd="0" destOrd="0" presId="urn:microsoft.com/office/officeart/2008/layout/LinedList"/>
    <dgm:cxn modelId="{745E7AB6-26DA-49BF-9527-88B1A1B8A2BF}" type="presOf" srcId="{723C4BB5-BE2B-47F9-BF8C-E624E96B3D20}" destId="{DAB958BB-B967-4126-9BCC-39D2AAF0832E}" srcOrd="0" destOrd="0" presId="urn:microsoft.com/office/officeart/2008/layout/LinedList"/>
    <dgm:cxn modelId="{50F0B7D7-F1F9-4C47-8664-01FA0EE626E4}" srcId="{39F26090-0EB9-4061-B63F-1E95D60600C7}" destId="{71F1E749-4036-4424-8AAB-CEF9225022D0}" srcOrd="2" destOrd="0" parTransId="{7FE7851E-0F5B-467E-9077-FB86E830D216}" sibTransId="{79AA7BF4-2A56-4952-856B-A409090414F5}"/>
    <dgm:cxn modelId="{E18A53F8-7851-47B5-9393-753CA9FF389C}" type="presOf" srcId="{71F1E749-4036-4424-8AAB-CEF9225022D0}" destId="{AAD0525C-BE53-4626-A6A5-00978D162882}" srcOrd="0" destOrd="0" presId="urn:microsoft.com/office/officeart/2008/layout/LinedList"/>
    <dgm:cxn modelId="{6B31AAEC-F612-45CA-9A41-47E7657F17F4}" type="presParOf" srcId="{4933D396-996F-4C3E-B63C-729AED30A55B}" destId="{A5388EA9-8960-4F87-A216-63195429E23A}" srcOrd="0" destOrd="0" presId="urn:microsoft.com/office/officeart/2008/layout/LinedList"/>
    <dgm:cxn modelId="{0DBA42B5-95F9-469C-AA71-42E267CD2A19}" type="presParOf" srcId="{4933D396-996F-4C3E-B63C-729AED30A55B}" destId="{DD04B874-6F00-4DC6-8E4E-E67E6FF923BA}" srcOrd="1" destOrd="0" presId="urn:microsoft.com/office/officeart/2008/layout/LinedList"/>
    <dgm:cxn modelId="{7844DF1C-E1D2-4908-9F7A-B9D4E754171F}" type="presParOf" srcId="{DD04B874-6F00-4DC6-8E4E-E67E6FF923BA}" destId="{3A7861AF-6FBF-4337-8926-96D24BE06FA8}" srcOrd="0" destOrd="0" presId="urn:microsoft.com/office/officeart/2008/layout/LinedList"/>
    <dgm:cxn modelId="{5B6D0E93-1240-49EF-8CAC-F4FC14B7AD57}" type="presParOf" srcId="{DD04B874-6F00-4DC6-8E4E-E67E6FF923BA}" destId="{1707DEA7-410E-481C-9E89-E8E53D79CD19}" srcOrd="1" destOrd="0" presId="urn:microsoft.com/office/officeart/2008/layout/LinedList"/>
    <dgm:cxn modelId="{3664EB17-353D-4340-BFC4-910FDAAAFB16}" type="presParOf" srcId="{4933D396-996F-4C3E-B63C-729AED30A55B}" destId="{305A9AAC-08D3-4673-A153-BB25A8F0A73C}" srcOrd="2" destOrd="0" presId="urn:microsoft.com/office/officeart/2008/layout/LinedList"/>
    <dgm:cxn modelId="{BE24A485-CB2A-460C-B900-324F011131DC}" type="presParOf" srcId="{4933D396-996F-4C3E-B63C-729AED30A55B}" destId="{4FDE1725-A7D2-42BD-91DA-75C3D1F64B4B}" srcOrd="3" destOrd="0" presId="urn:microsoft.com/office/officeart/2008/layout/LinedList"/>
    <dgm:cxn modelId="{8B88F84A-2AA8-40BA-AF0D-250C07D45E34}" type="presParOf" srcId="{4FDE1725-A7D2-42BD-91DA-75C3D1F64B4B}" destId="{DAB958BB-B967-4126-9BCC-39D2AAF0832E}" srcOrd="0" destOrd="0" presId="urn:microsoft.com/office/officeart/2008/layout/LinedList"/>
    <dgm:cxn modelId="{23D46204-D4A2-416F-BE8A-EBF493B8A501}" type="presParOf" srcId="{4FDE1725-A7D2-42BD-91DA-75C3D1F64B4B}" destId="{8F3EEC32-2BEC-4D18-AD78-52E04F8C407A}" srcOrd="1" destOrd="0" presId="urn:microsoft.com/office/officeart/2008/layout/LinedList"/>
    <dgm:cxn modelId="{64506E16-F0D0-43EB-9686-0D61A5D01FF9}" type="presParOf" srcId="{4933D396-996F-4C3E-B63C-729AED30A55B}" destId="{E91C1A9D-B2FC-4734-90AC-9B6698BB7EF1}" srcOrd="4" destOrd="0" presId="urn:microsoft.com/office/officeart/2008/layout/LinedList"/>
    <dgm:cxn modelId="{0D22608F-B8A5-4E93-8193-A1D7BFDEB080}" type="presParOf" srcId="{4933D396-996F-4C3E-B63C-729AED30A55B}" destId="{C71A6906-D827-4952-8F7C-6BC8F2A5C5BD}" srcOrd="5" destOrd="0" presId="urn:microsoft.com/office/officeart/2008/layout/LinedList"/>
    <dgm:cxn modelId="{2CC7E770-18BD-46BC-A74E-61879E56079A}" type="presParOf" srcId="{C71A6906-D827-4952-8F7C-6BC8F2A5C5BD}" destId="{AAD0525C-BE53-4626-A6A5-00978D162882}" srcOrd="0" destOrd="0" presId="urn:microsoft.com/office/officeart/2008/layout/LinedList"/>
    <dgm:cxn modelId="{C5872032-5DDD-4ADF-8562-B2614631B123}" type="presParOf" srcId="{C71A6906-D827-4952-8F7C-6BC8F2A5C5BD}" destId="{E3E13DBA-E135-4198-AC20-80AC297A497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DB3A52-C616-4A90-8980-370A7774FD99}" type="doc">
      <dgm:prSet loTypeId="urn:microsoft.com/office/officeart/2005/8/layout/list1" loCatId="list" qsTypeId="urn:microsoft.com/office/officeart/2005/8/quickstyle/simple3" qsCatId="simple" csTypeId="urn:microsoft.com/office/officeart/2005/8/colors/accent0_2" csCatId="mainScheme" phldr="1"/>
      <dgm:spPr/>
      <dgm:t>
        <a:bodyPr/>
        <a:lstStyle/>
        <a:p>
          <a:endParaRPr lang="en-US"/>
        </a:p>
      </dgm:t>
    </dgm:pt>
    <dgm:pt modelId="{5B0DD3BE-0283-4466-AFC7-1EAAFD8D73AD}">
      <dgm:prSet custT="1"/>
      <dgm:spPr/>
      <dgm:t>
        <a:bodyPr/>
        <a:lstStyle/>
        <a:p>
          <a:r>
            <a:rPr lang="en-US" sz="2400" b="1" dirty="0"/>
            <a:t>Research &amp; Training</a:t>
          </a:r>
          <a:endParaRPr lang="en-US" sz="2400" dirty="0"/>
        </a:p>
      </dgm:t>
    </dgm:pt>
    <dgm:pt modelId="{6F58A2F9-E4B4-467E-9939-18E04056D024}" type="parTrans" cxnId="{87B08C49-7F14-4B3A-84C3-172CE3EB68C1}">
      <dgm:prSet/>
      <dgm:spPr/>
      <dgm:t>
        <a:bodyPr/>
        <a:lstStyle/>
        <a:p>
          <a:endParaRPr lang="en-US" sz="2400"/>
        </a:p>
      </dgm:t>
    </dgm:pt>
    <dgm:pt modelId="{1D594D0E-731C-435E-B7B1-C6994ADE9E4C}" type="sibTrans" cxnId="{87B08C49-7F14-4B3A-84C3-172CE3EB68C1}">
      <dgm:prSet/>
      <dgm:spPr/>
      <dgm:t>
        <a:bodyPr/>
        <a:lstStyle/>
        <a:p>
          <a:endParaRPr lang="en-US" sz="2400"/>
        </a:p>
      </dgm:t>
    </dgm:pt>
    <dgm:pt modelId="{710E06E4-B3A7-4666-B9AD-6A4DDA44A7EC}">
      <dgm:prSet custT="1"/>
      <dgm:spPr/>
      <dgm:t>
        <a:bodyPr/>
        <a:lstStyle/>
        <a:p>
          <a:r>
            <a:rPr lang="en-US" sz="2400" dirty="0"/>
            <a:t>Independent Research and Hands on Training</a:t>
          </a:r>
        </a:p>
      </dgm:t>
    </dgm:pt>
    <dgm:pt modelId="{A5B9B301-E726-4B01-BED7-B2CA07F3E210}" type="parTrans" cxnId="{EC9AC03C-A2EE-4DB5-8F83-3953B90B68DA}">
      <dgm:prSet/>
      <dgm:spPr/>
      <dgm:t>
        <a:bodyPr/>
        <a:lstStyle/>
        <a:p>
          <a:endParaRPr lang="en-US" sz="2400"/>
        </a:p>
      </dgm:t>
    </dgm:pt>
    <dgm:pt modelId="{35FA1B5B-6F4B-4395-877B-A5ABC05F66D2}" type="sibTrans" cxnId="{EC9AC03C-A2EE-4DB5-8F83-3953B90B68DA}">
      <dgm:prSet/>
      <dgm:spPr/>
      <dgm:t>
        <a:bodyPr/>
        <a:lstStyle/>
        <a:p>
          <a:endParaRPr lang="en-US" sz="2400"/>
        </a:p>
      </dgm:t>
    </dgm:pt>
    <dgm:pt modelId="{F644AA5C-892B-4207-B178-836612FECADE}">
      <dgm:prSet custT="1"/>
      <dgm:spPr/>
      <dgm:t>
        <a:bodyPr/>
        <a:lstStyle/>
        <a:p>
          <a:r>
            <a:rPr lang="en-US" sz="2400" dirty="0"/>
            <a:t>SXSW Blockchain Hyperledger Meetup</a:t>
          </a:r>
        </a:p>
      </dgm:t>
    </dgm:pt>
    <dgm:pt modelId="{144F2FD6-DC54-448D-B4B7-2ED401A0AB55}" type="parTrans" cxnId="{D2E184D8-9B57-472B-9745-0EB15B43B9CF}">
      <dgm:prSet/>
      <dgm:spPr/>
      <dgm:t>
        <a:bodyPr/>
        <a:lstStyle/>
        <a:p>
          <a:endParaRPr lang="en-US" sz="2400"/>
        </a:p>
      </dgm:t>
    </dgm:pt>
    <dgm:pt modelId="{4A1CBF68-916B-4CA4-A9A0-82F94E4372C4}" type="sibTrans" cxnId="{D2E184D8-9B57-472B-9745-0EB15B43B9CF}">
      <dgm:prSet/>
      <dgm:spPr/>
      <dgm:t>
        <a:bodyPr/>
        <a:lstStyle/>
        <a:p>
          <a:endParaRPr lang="en-US" sz="2400"/>
        </a:p>
      </dgm:t>
    </dgm:pt>
    <dgm:pt modelId="{31C5502B-8E51-47DC-B287-7249701D70EF}">
      <dgm:prSet custT="1"/>
      <dgm:spPr/>
      <dgm:t>
        <a:bodyPr/>
        <a:lstStyle/>
        <a:p>
          <a:r>
            <a:rPr lang="en-US" sz="2400" b="1" dirty="0"/>
            <a:t>POC</a:t>
          </a:r>
          <a:endParaRPr lang="en-US" sz="2400" dirty="0"/>
        </a:p>
      </dgm:t>
    </dgm:pt>
    <dgm:pt modelId="{2277FBFD-3139-4683-87F4-4DEFBDC8401E}" type="parTrans" cxnId="{848783D0-B692-4A92-8A9F-4F36FF98268B}">
      <dgm:prSet/>
      <dgm:spPr/>
      <dgm:t>
        <a:bodyPr/>
        <a:lstStyle/>
        <a:p>
          <a:endParaRPr lang="en-US" sz="2400"/>
        </a:p>
      </dgm:t>
    </dgm:pt>
    <dgm:pt modelId="{18110FAD-8B98-449C-8CE5-484D6A5356BA}" type="sibTrans" cxnId="{848783D0-B692-4A92-8A9F-4F36FF98268B}">
      <dgm:prSet/>
      <dgm:spPr/>
      <dgm:t>
        <a:bodyPr/>
        <a:lstStyle/>
        <a:p>
          <a:endParaRPr lang="en-US" sz="2400"/>
        </a:p>
      </dgm:t>
    </dgm:pt>
    <dgm:pt modelId="{FD290EC6-1724-45B5-A0D0-9F04F8A02124}">
      <dgm:prSet custT="1"/>
      <dgm:spPr/>
      <dgm:t>
        <a:bodyPr/>
        <a:lstStyle/>
        <a:p>
          <a:r>
            <a:rPr lang="en-US" sz="2400" dirty="0"/>
            <a:t>Captured Requirements and Designed Solutions</a:t>
          </a:r>
        </a:p>
      </dgm:t>
    </dgm:pt>
    <dgm:pt modelId="{EECB2189-3B4C-4B1A-8413-DFC6C96D99EE}" type="parTrans" cxnId="{5C5A8FBB-6871-4DCB-8D3A-AFFEA0973F67}">
      <dgm:prSet/>
      <dgm:spPr/>
      <dgm:t>
        <a:bodyPr/>
        <a:lstStyle/>
        <a:p>
          <a:endParaRPr lang="en-US" sz="2400"/>
        </a:p>
      </dgm:t>
    </dgm:pt>
    <dgm:pt modelId="{ADFBD22F-A3A0-4E95-A2C2-4CFACA6FF8A6}" type="sibTrans" cxnId="{5C5A8FBB-6871-4DCB-8D3A-AFFEA0973F67}">
      <dgm:prSet/>
      <dgm:spPr/>
      <dgm:t>
        <a:bodyPr/>
        <a:lstStyle/>
        <a:p>
          <a:endParaRPr lang="en-US" sz="2400"/>
        </a:p>
      </dgm:t>
    </dgm:pt>
    <dgm:pt modelId="{8A7BE063-D94D-45E1-8B6A-2A17CC48DDCE}">
      <dgm:prSet custT="1"/>
      <dgm:spPr/>
      <dgm:t>
        <a:bodyPr/>
        <a:lstStyle/>
        <a:p>
          <a:r>
            <a:rPr lang="en-US" sz="2400" dirty="0"/>
            <a:t>Setup Blockchain Infrastructure (Servers, Network, etc.)</a:t>
          </a:r>
        </a:p>
      </dgm:t>
    </dgm:pt>
    <dgm:pt modelId="{E50B82D6-2145-47BE-B38B-3C7CF94686D4}" type="parTrans" cxnId="{A4194E62-2847-4F32-9E6F-42DFF2907F5A}">
      <dgm:prSet/>
      <dgm:spPr/>
      <dgm:t>
        <a:bodyPr/>
        <a:lstStyle/>
        <a:p>
          <a:endParaRPr lang="en-US" sz="2400"/>
        </a:p>
      </dgm:t>
    </dgm:pt>
    <dgm:pt modelId="{F5975C6E-9DB7-4BE0-9B0E-E24A1EAEDDC7}" type="sibTrans" cxnId="{A4194E62-2847-4F32-9E6F-42DFF2907F5A}">
      <dgm:prSet/>
      <dgm:spPr/>
      <dgm:t>
        <a:bodyPr/>
        <a:lstStyle/>
        <a:p>
          <a:endParaRPr lang="en-US" sz="2400"/>
        </a:p>
      </dgm:t>
    </dgm:pt>
    <dgm:pt modelId="{96E0A70C-61CA-4FAF-B279-D71EC4E90A14}">
      <dgm:prSet custT="1"/>
      <dgm:spPr/>
      <dgm:t>
        <a:bodyPr/>
        <a:lstStyle/>
        <a:p>
          <a:r>
            <a:rPr lang="en-US" sz="2400" dirty="0"/>
            <a:t>Setup Development Environments (Dev, Test)</a:t>
          </a:r>
        </a:p>
      </dgm:t>
    </dgm:pt>
    <dgm:pt modelId="{A9F1CAE5-18FD-4FC4-90D3-83CDB2088156}" type="parTrans" cxnId="{A3C21C8B-64A9-4E0F-80ED-697923850205}">
      <dgm:prSet/>
      <dgm:spPr/>
      <dgm:t>
        <a:bodyPr/>
        <a:lstStyle/>
        <a:p>
          <a:endParaRPr lang="en-US" sz="2400"/>
        </a:p>
      </dgm:t>
    </dgm:pt>
    <dgm:pt modelId="{56F885F0-0DFB-4A61-A5CC-3507E0333BB6}" type="sibTrans" cxnId="{A3C21C8B-64A9-4E0F-80ED-697923850205}">
      <dgm:prSet/>
      <dgm:spPr/>
      <dgm:t>
        <a:bodyPr/>
        <a:lstStyle/>
        <a:p>
          <a:endParaRPr lang="en-US" sz="2400"/>
        </a:p>
      </dgm:t>
    </dgm:pt>
    <dgm:pt modelId="{E6D4DC18-A731-4A13-8572-6C042DEF5373}">
      <dgm:prSet custT="1"/>
      <dgm:spPr/>
      <dgm:t>
        <a:bodyPr/>
        <a:lstStyle/>
        <a:p>
          <a:r>
            <a:rPr lang="en-US" sz="2400" dirty="0"/>
            <a:t>Prototyped Blockchain Solutions</a:t>
          </a:r>
        </a:p>
      </dgm:t>
    </dgm:pt>
    <dgm:pt modelId="{94C57ADF-A38D-4CB6-B080-77DF5E6ADFE8}" type="parTrans" cxnId="{28A4B62F-1146-4EE8-AC4F-D0951A3A1BBC}">
      <dgm:prSet/>
      <dgm:spPr/>
      <dgm:t>
        <a:bodyPr/>
        <a:lstStyle/>
        <a:p>
          <a:endParaRPr lang="en-US"/>
        </a:p>
      </dgm:t>
    </dgm:pt>
    <dgm:pt modelId="{F49ED2FD-1F28-4EE8-93D0-AB8735C2A8E6}" type="sibTrans" cxnId="{28A4B62F-1146-4EE8-AC4F-D0951A3A1BBC}">
      <dgm:prSet/>
      <dgm:spPr/>
      <dgm:t>
        <a:bodyPr/>
        <a:lstStyle/>
        <a:p>
          <a:endParaRPr lang="en-US"/>
        </a:p>
      </dgm:t>
    </dgm:pt>
    <dgm:pt modelId="{18F716A9-9442-4E09-BE97-221090CD9191}">
      <dgm:prSet custT="1"/>
      <dgm:spPr/>
      <dgm:t>
        <a:bodyPr/>
        <a:lstStyle/>
        <a:p>
          <a:r>
            <a:rPr lang="en-US" sz="2400" dirty="0"/>
            <a:t>Linux Foundation Hyperledger Group</a:t>
          </a:r>
        </a:p>
      </dgm:t>
    </dgm:pt>
    <dgm:pt modelId="{3EDF1B8F-5751-44FC-90C5-CD94B0DCD5C5}" type="parTrans" cxnId="{BFAC365A-9493-4057-AE6A-9267F98FDAFD}">
      <dgm:prSet/>
      <dgm:spPr/>
      <dgm:t>
        <a:bodyPr/>
        <a:lstStyle/>
        <a:p>
          <a:endParaRPr lang="en-US"/>
        </a:p>
      </dgm:t>
    </dgm:pt>
    <dgm:pt modelId="{3BC6C155-A078-42CB-AB4A-DD2A8A619834}" type="sibTrans" cxnId="{BFAC365A-9493-4057-AE6A-9267F98FDAFD}">
      <dgm:prSet/>
      <dgm:spPr/>
      <dgm:t>
        <a:bodyPr/>
        <a:lstStyle/>
        <a:p>
          <a:endParaRPr lang="en-US"/>
        </a:p>
      </dgm:t>
    </dgm:pt>
    <dgm:pt modelId="{4E473DAC-A2CE-4ADA-BD8C-699EF1B41CE3}">
      <dgm:prSet custT="1"/>
      <dgm:spPr/>
      <dgm:t>
        <a:bodyPr/>
        <a:lstStyle/>
        <a:p>
          <a:r>
            <a:rPr lang="en-US" sz="2400" dirty="0"/>
            <a:t>IBM Blockchain Technology Overview and Application Development Seminars</a:t>
          </a:r>
        </a:p>
      </dgm:t>
    </dgm:pt>
    <dgm:pt modelId="{66CFF2E4-D2B5-46A8-9915-6F7DFC78C17A}" type="parTrans" cxnId="{2BC6A785-E10C-4C5A-8019-42678858BDB1}">
      <dgm:prSet/>
      <dgm:spPr/>
      <dgm:t>
        <a:bodyPr/>
        <a:lstStyle/>
        <a:p>
          <a:endParaRPr lang="en-US"/>
        </a:p>
      </dgm:t>
    </dgm:pt>
    <dgm:pt modelId="{97BDEFC2-CB7B-4AB4-90B9-2487D6182B84}" type="sibTrans" cxnId="{2BC6A785-E10C-4C5A-8019-42678858BDB1}">
      <dgm:prSet/>
      <dgm:spPr/>
      <dgm:t>
        <a:bodyPr/>
        <a:lstStyle/>
        <a:p>
          <a:endParaRPr lang="en-US"/>
        </a:p>
      </dgm:t>
    </dgm:pt>
    <dgm:pt modelId="{867AF711-512C-4E83-82AF-687F75DEFE4F}" type="pres">
      <dgm:prSet presAssocID="{66DB3A52-C616-4A90-8980-370A7774FD99}" presName="linear" presStyleCnt="0">
        <dgm:presLayoutVars>
          <dgm:dir/>
          <dgm:animLvl val="lvl"/>
          <dgm:resizeHandles val="exact"/>
        </dgm:presLayoutVars>
      </dgm:prSet>
      <dgm:spPr/>
    </dgm:pt>
    <dgm:pt modelId="{5B8CD02B-3532-4F98-8CB2-FC58EEB9E183}" type="pres">
      <dgm:prSet presAssocID="{5B0DD3BE-0283-4466-AFC7-1EAAFD8D73AD}" presName="parentLin" presStyleCnt="0"/>
      <dgm:spPr/>
    </dgm:pt>
    <dgm:pt modelId="{4279A49A-6019-433D-BD32-2D3634C8E8A4}" type="pres">
      <dgm:prSet presAssocID="{5B0DD3BE-0283-4466-AFC7-1EAAFD8D73AD}" presName="parentLeftMargin" presStyleLbl="node1" presStyleIdx="0" presStyleCnt="2"/>
      <dgm:spPr/>
    </dgm:pt>
    <dgm:pt modelId="{2501765A-B9D0-4973-B22F-063EE76E6BC2}" type="pres">
      <dgm:prSet presAssocID="{5B0DD3BE-0283-4466-AFC7-1EAAFD8D73AD}" presName="parentText" presStyleLbl="node1" presStyleIdx="0" presStyleCnt="2" custLinFactNeighborX="-30752" custLinFactNeighborY="-51540">
        <dgm:presLayoutVars>
          <dgm:chMax val="0"/>
          <dgm:bulletEnabled val="1"/>
        </dgm:presLayoutVars>
      </dgm:prSet>
      <dgm:spPr/>
    </dgm:pt>
    <dgm:pt modelId="{6AD851BC-1E82-4AA9-A2AA-17A987D483E9}" type="pres">
      <dgm:prSet presAssocID="{5B0DD3BE-0283-4466-AFC7-1EAAFD8D73AD}" presName="negativeSpace" presStyleCnt="0"/>
      <dgm:spPr/>
    </dgm:pt>
    <dgm:pt modelId="{CB7E7F6C-5146-43A8-AD14-D5CAEC64EFD4}" type="pres">
      <dgm:prSet presAssocID="{5B0DD3BE-0283-4466-AFC7-1EAAFD8D73AD}" presName="childText" presStyleLbl="conFgAcc1" presStyleIdx="0" presStyleCnt="2" custScaleY="96076" custLinFactNeighborY="17573">
        <dgm:presLayoutVars>
          <dgm:bulletEnabled val="1"/>
        </dgm:presLayoutVars>
      </dgm:prSet>
      <dgm:spPr/>
    </dgm:pt>
    <dgm:pt modelId="{F3B469E0-D37C-4A1C-A161-869C950AB483}" type="pres">
      <dgm:prSet presAssocID="{1D594D0E-731C-435E-B7B1-C6994ADE9E4C}" presName="spaceBetweenRectangles" presStyleCnt="0"/>
      <dgm:spPr/>
    </dgm:pt>
    <dgm:pt modelId="{B27BDBE2-793D-4DB0-8597-F8691A3658CA}" type="pres">
      <dgm:prSet presAssocID="{31C5502B-8E51-47DC-B287-7249701D70EF}" presName="parentLin" presStyleCnt="0"/>
      <dgm:spPr/>
    </dgm:pt>
    <dgm:pt modelId="{EE504EAB-F605-4A12-9488-2439051B1CED}" type="pres">
      <dgm:prSet presAssocID="{31C5502B-8E51-47DC-B287-7249701D70EF}" presName="parentLeftMargin" presStyleLbl="node1" presStyleIdx="0" presStyleCnt="2"/>
      <dgm:spPr/>
    </dgm:pt>
    <dgm:pt modelId="{CC358ED1-CBA1-483E-8E5B-86B4F7708A14}" type="pres">
      <dgm:prSet presAssocID="{31C5502B-8E51-47DC-B287-7249701D70EF}" presName="parentText" presStyleLbl="node1" presStyleIdx="1" presStyleCnt="2">
        <dgm:presLayoutVars>
          <dgm:chMax val="0"/>
          <dgm:bulletEnabled val="1"/>
        </dgm:presLayoutVars>
      </dgm:prSet>
      <dgm:spPr/>
    </dgm:pt>
    <dgm:pt modelId="{371636A9-CD50-4C26-BD85-71FFD8CCA748}" type="pres">
      <dgm:prSet presAssocID="{31C5502B-8E51-47DC-B287-7249701D70EF}" presName="negativeSpace" presStyleCnt="0"/>
      <dgm:spPr/>
    </dgm:pt>
    <dgm:pt modelId="{418F15FA-A68B-4B81-8B33-674BADDB7D27}" type="pres">
      <dgm:prSet presAssocID="{31C5502B-8E51-47DC-B287-7249701D70EF}" presName="childText" presStyleLbl="conFgAcc1" presStyleIdx="1" presStyleCnt="2" custScaleY="96936">
        <dgm:presLayoutVars>
          <dgm:bulletEnabled val="1"/>
        </dgm:presLayoutVars>
      </dgm:prSet>
      <dgm:spPr/>
    </dgm:pt>
  </dgm:ptLst>
  <dgm:cxnLst>
    <dgm:cxn modelId="{C4CE1B2F-2CD1-4205-B4F9-7687984CCE66}" type="presOf" srcId="{96E0A70C-61CA-4FAF-B279-D71EC4E90A14}" destId="{418F15FA-A68B-4B81-8B33-674BADDB7D27}" srcOrd="0" destOrd="2" presId="urn:microsoft.com/office/officeart/2005/8/layout/list1"/>
    <dgm:cxn modelId="{28A4B62F-1146-4EE8-AC4F-D0951A3A1BBC}" srcId="{31C5502B-8E51-47DC-B287-7249701D70EF}" destId="{E6D4DC18-A731-4A13-8572-6C042DEF5373}" srcOrd="3" destOrd="0" parTransId="{94C57ADF-A38D-4CB6-B080-77DF5E6ADFE8}" sibTransId="{F49ED2FD-1F28-4EE8-93D0-AB8735C2A8E6}"/>
    <dgm:cxn modelId="{EC9AC03C-A2EE-4DB5-8F83-3953B90B68DA}" srcId="{5B0DD3BE-0283-4466-AFC7-1EAAFD8D73AD}" destId="{710E06E4-B3A7-4666-B9AD-6A4DDA44A7EC}" srcOrd="0" destOrd="0" parTransId="{A5B9B301-E726-4B01-BED7-B2CA07F3E210}" sibTransId="{35FA1B5B-6F4B-4395-877B-A5ABC05F66D2}"/>
    <dgm:cxn modelId="{71ACBE5B-7EE1-4EDA-8C06-59C6CF22128F}" type="presOf" srcId="{18F716A9-9442-4E09-BE97-221090CD9191}" destId="{CB7E7F6C-5146-43A8-AD14-D5CAEC64EFD4}" srcOrd="0" destOrd="3" presId="urn:microsoft.com/office/officeart/2005/8/layout/list1"/>
    <dgm:cxn modelId="{A4194E62-2847-4F32-9E6F-42DFF2907F5A}" srcId="{31C5502B-8E51-47DC-B287-7249701D70EF}" destId="{8A7BE063-D94D-45E1-8B6A-2A17CC48DDCE}" srcOrd="1" destOrd="0" parTransId="{E50B82D6-2145-47BE-B38B-3C7CF94686D4}" sibTransId="{F5975C6E-9DB7-4BE0-9B0E-E24A1EAEDDC7}"/>
    <dgm:cxn modelId="{9CC44365-B957-47BE-8785-D52801F01737}" type="presOf" srcId="{F644AA5C-892B-4207-B178-836612FECADE}" destId="{CB7E7F6C-5146-43A8-AD14-D5CAEC64EFD4}" srcOrd="0" destOrd="2" presId="urn:microsoft.com/office/officeart/2005/8/layout/list1"/>
    <dgm:cxn modelId="{87B08C49-7F14-4B3A-84C3-172CE3EB68C1}" srcId="{66DB3A52-C616-4A90-8980-370A7774FD99}" destId="{5B0DD3BE-0283-4466-AFC7-1EAAFD8D73AD}" srcOrd="0" destOrd="0" parTransId="{6F58A2F9-E4B4-467E-9939-18E04056D024}" sibTransId="{1D594D0E-731C-435E-B7B1-C6994ADE9E4C}"/>
    <dgm:cxn modelId="{B7BE4158-24AF-4157-8188-DF5996537DB7}" type="presOf" srcId="{710E06E4-B3A7-4666-B9AD-6A4DDA44A7EC}" destId="{CB7E7F6C-5146-43A8-AD14-D5CAEC64EFD4}" srcOrd="0" destOrd="0" presId="urn:microsoft.com/office/officeart/2005/8/layout/list1"/>
    <dgm:cxn modelId="{BFAC365A-9493-4057-AE6A-9267F98FDAFD}" srcId="{5B0DD3BE-0283-4466-AFC7-1EAAFD8D73AD}" destId="{18F716A9-9442-4E09-BE97-221090CD9191}" srcOrd="3" destOrd="0" parTransId="{3EDF1B8F-5751-44FC-90C5-CD94B0DCD5C5}" sibTransId="{3BC6C155-A078-42CB-AB4A-DD2A8A619834}"/>
    <dgm:cxn modelId="{2BC6A785-E10C-4C5A-8019-42678858BDB1}" srcId="{5B0DD3BE-0283-4466-AFC7-1EAAFD8D73AD}" destId="{4E473DAC-A2CE-4ADA-BD8C-699EF1B41CE3}" srcOrd="1" destOrd="0" parTransId="{66CFF2E4-D2B5-46A8-9915-6F7DFC78C17A}" sibTransId="{97BDEFC2-CB7B-4AB4-90B9-2487D6182B84}"/>
    <dgm:cxn modelId="{A3C21C8B-64A9-4E0F-80ED-697923850205}" srcId="{31C5502B-8E51-47DC-B287-7249701D70EF}" destId="{96E0A70C-61CA-4FAF-B279-D71EC4E90A14}" srcOrd="2" destOrd="0" parTransId="{A9F1CAE5-18FD-4FC4-90D3-83CDB2088156}" sibTransId="{56F885F0-0DFB-4A61-A5CC-3507E0333BB6}"/>
    <dgm:cxn modelId="{060352A1-EBE2-4475-ADAF-EA980930B0AD}" type="presOf" srcId="{66DB3A52-C616-4A90-8980-370A7774FD99}" destId="{867AF711-512C-4E83-82AF-687F75DEFE4F}" srcOrd="0" destOrd="0" presId="urn:microsoft.com/office/officeart/2005/8/layout/list1"/>
    <dgm:cxn modelId="{F507C4B1-5FB0-4ECF-BF2A-D54A870C2C96}" type="presOf" srcId="{E6D4DC18-A731-4A13-8572-6C042DEF5373}" destId="{418F15FA-A68B-4B81-8B33-674BADDB7D27}" srcOrd="0" destOrd="3" presId="urn:microsoft.com/office/officeart/2005/8/layout/list1"/>
    <dgm:cxn modelId="{C8010CB5-80F4-4FF3-B7D6-5708FDE52654}" type="presOf" srcId="{31C5502B-8E51-47DC-B287-7249701D70EF}" destId="{CC358ED1-CBA1-483E-8E5B-86B4F7708A14}" srcOrd="1" destOrd="0" presId="urn:microsoft.com/office/officeart/2005/8/layout/list1"/>
    <dgm:cxn modelId="{5C5A8FBB-6871-4DCB-8D3A-AFFEA0973F67}" srcId="{31C5502B-8E51-47DC-B287-7249701D70EF}" destId="{FD290EC6-1724-45B5-A0D0-9F04F8A02124}" srcOrd="0" destOrd="0" parTransId="{EECB2189-3B4C-4B1A-8413-DFC6C96D99EE}" sibTransId="{ADFBD22F-A3A0-4E95-A2C2-4CFACA6FF8A6}"/>
    <dgm:cxn modelId="{D05C62C4-F77A-4426-9176-00D83D81FB88}" type="presOf" srcId="{5B0DD3BE-0283-4466-AFC7-1EAAFD8D73AD}" destId="{4279A49A-6019-433D-BD32-2D3634C8E8A4}" srcOrd="0" destOrd="0" presId="urn:microsoft.com/office/officeart/2005/8/layout/list1"/>
    <dgm:cxn modelId="{848783D0-B692-4A92-8A9F-4F36FF98268B}" srcId="{66DB3A52-C616-4A90-8980-370A7774FD99}" destId="{31C5502B-8E51-47DC-B287-7249701D70EF}" srcOrd="1" destOrd="0" parTransId="{2277FBFD-3139-4683-87F4-4DEFBDC8401E}" sibTransId="{18110FAD-8B98-449C-8CE5-484D6A5356BA}"/>
    <dgm:cxn modelId="{DD53B9D7-18DF-4815-BC96-E0A6F45FA22F}" type="presOf" srcId="{FD290EC6-1724-45B5-A0D0-9F04F8A02124}" destId="{418F15FA-A68B-4B81-8B33-674BADDB7D27}" srcOrd="0" destOrd="0" presId="urn:microsoft.com/office/officeart/2005/8/layout/list1"/>
    <dgm:cxn modelId="{D2E184D8-9B57-472B-9745-0EB15B43B9CF}" srcId="{5B0DD3BE-0283-4466-AFC7-1EAAFD8D73AD}" destId="{F644AA5C-892B-4207-B178-836612FECADE}" srcOrd="2" destOrd="0" parTransId="{144F2FD6-DC54-448D-B4B7-2ED401A0AB55}" sibTransId="{4A1CBF68-916B-4CA4-A9A0-82F94E4372C4}"/>
    <dgm:cxn modelId="{1402ACE7-BD30-43F0-93D8-84E0521D9D41}" type="presOf" srcId="{8A7BE063-D94D-45E1-8B6A-2A17CC48DDCE}" destId="{418F15FA-A68B-4B81-8B33-674BADDB7D27}" srcOrd="0" destOrd="1" presId="urn:microsoft.com/office/officeart/2005/8/layout/list1"/>
    <dgm:cxn modelId="{A68E9BEB-FD92-4EBD-941B-8BE8F0893C53}" type="presOf" srcId="{5B0DD3BE-0283-4466-AFC7-1EAAFD8D73AD}" destId="{2501765A-B9D0-4973-B22F-063EE76E6BC2}" srcOrd="1" destOrd="0" presId="urn:microsoft.com/office/officeart/2005/8/layout/list1"/>
    <dgm:cxn modelId="{8B0409F6-B907-41C2-8919-2BC07F0E98D1}" type="presOf" srcId="{31C5502B-8E51-47DC-B287-7249701D70EF}" destId="{EE504EAB-F605-4A12-9488-2439051B1CED}" srcOrd="0" destOrd="0" presId="urn:microsoft.com/office/officeart/2005/8/layout/list1"/>
    <dgm:cxn modelId="{D5AB8FFF-A70C-4D49-BD3A-394047584958}" type="presOf" srcId="{4E473DAC-A2CE-4ADA-BD8C-699EF1B41CE3}" destId="{CB7E7F6C-5146-43A8-AD14-D5CAEC64EFD4}" srcOrd="0" destOrd="1" presId="urn:microsoft.com/office/officeart/2005/8/layout/list1"/>
    <dgm:cxn modelId="{8D2C2BAB-9714-4ABF-976E-8B86DA9F1FC4}" type="presParOf" srcId="{867AF711-512C-4E83-82AF-687F75DEFE4F}" destId="{5B8CD02B-3532-4F98-8CB2-FC58EEB9E183}" srcOrd="0" destOrd="0" presId="urn:microsoft.com/office/officeart/2005/8/layout/list1"/>
    <dgm:cxn modelId="{D0AFB822-F713-44C1-A4C7-835DFD4609E8}" type="presParOf" srcId="{5B8CD02B-3532-4F98-8CB2-FC58EEB9E183}" destId="{4279A49A-6019-433D-BD32-2D3634C8E8A4}" srcOrd="0" destOrd="0" presId="urn:microsoft.com/office/officeart/2005/8/layout/list1"/>
    <dgm:cxn modelId="{9E5BA1A2-DBC6-43C4-BCD7-A56E71DAD828}" type="presParOf" srcId="{5B8CD02B-3532-4F98-8CB2-FC58EEB9E183}" destId="{2501765A-B9D0-4973-B22F-063EE76E6BC2}" srcOrd="1" destOrd="0" presId="urn:microsoft.com/office/officeart/2005/8/layout/list1"/>
    <dgm:cxn modelId="{EBCB94E7-86B2-442D-9BE6-F53FF8B682DC}" type="presParOf" srcId="{867AF711-512C-4E83-82AF-687F75DEFE4F}" destId="{6AD851BC-1E82-4AA9-A2AA-17A987D483E9}" srcOrd="1" destOrd="0" presId="urn:microsoft.com/office/officeart/2005/8/layout/list1"/>
    <dgm:cxn modelId="{BBA3B344-EA97-4FDF-BC44-077103D86303}" type="presParOf" srcId="{867AF711-512C-4E83-82AF-687F75DEFE4F}" destId="{CB7E7F6C-5146-43A8-AD14-D5CAEC64EFD4}" srcOrd="2" destOrd="0" presId="urn:microsoft.com/office/officeart/2005/8/layout/list1"/>
    <dgm:cxn modelId="{6297426B-62EE-4985-9321-DD2E111A5120}" type="presParOf" srcId="{867AF711-512C-4E83-82AF-687F75DEFE4F}" destId="{F3B469E0-D37C-4A1C-A161-869C950AB483}" srcOrd="3" destOrd="0" presId="urn:microsoft.com/office/officeart/2005/8/layout/list1"/>
    <dgm:cxn modelId="{C00946A6-E0D1-4CCE-820E-6B341EF3A264}" type="presParOf" srcId="{867AF711-512C-4E83-82AF-687F75DEFE4F}" destId="{B27BDBE2-793D-4DB0-8597-F8691A3658CA}" srcOrd="4" destOrd="0" presId="urn:microsoft.com/office/officeart/2005/8/layout/list1"/>
    <dgm:cxn modelId="{3E1E06D9-24FA-4140-B936-C945A638793F}" type="presParOf" srcId="{B27BDBE2-793D-4DB0-8597-F8691A3658CA}" destId="{EE504EAB-F605-4A12-9488-2439051B1CED}" srcOrd="0" destOrd="0" presId="urn:microsoft.com/office/officeart/2005/8/layout/list1"/>
    <dgm:cxn modelId="{42CA01AA-484B-44C0-8DDC-BFE507895D07}" type="presParOf" srcId="{B27BDBE2-793D-4DB0-8597-F8691A3658CA}" destId="{CC358ED1-CBA1-483E-8E5B-86B4F7708A14}" srcOrd="1" destOrd="0" presId="urn:microsoft.com/office/officeart/2005/8/layout/list1"/>
    <dgm:cxn modelId="{26CDFB72-6C09-454C-BC78-72CDF4BE89F6}" type="presParOf" srcId="{867AF711-512C-4E83-82AF-687F75DEFE4F}" destId="{371636A9-CD50-4C26-BD85-71FFD8CCA748}" srcOrd="5" destOrd="0" presId="urn:microsoft.com/office/officeart/2005/8/layout/list1"/>
    <dgm:cxn modelId="{0EC89042-270B-417E-8AE3-3B1C06D21534}" type="presParOf" srcId="{867AF711-512C-4E83-82AF-687F75DEFE4F}" destId="{418F15FA-A68B-4B81-8B33-674BADDB7D27}"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DB3A52-C616-4A90-8980-370A7774FD99}" type="doc">
      <dgm:prSet loTypeId="urn:microsoft.com/office/officeart/2005/8/layout/list1" loCatId="list" qsTypeId="urn:microsoft.com/office/officeart/2005/8/quickstyle/simple3" qsCatId="simple" csTypeId="urn:microsoft.com/office/officeart/2005/8/colors/accent0_2" csCatId="mainScheme" phldr="1"/>
      <dgm:spPr/>
      <dgm:t>
        <a:bodyPr/>
        <a:lstStyle/>
        <a:p>
          <a:endParaRPr lang="en-US"/>
        </a:p>
      </dgm:t>
    </dgm:pt>
    <dgm:pt modelId="{E6D4DC18-A731-4A13-8572-6C042DEF5373}">
      <dgm:prSet custT="1"/>
      <dgm:spPr/>
      <dgm:t>
        <a:bodyPr/>
        <a:lstStyle/>
        <a:p>
          <a:r>
            <a:rPr lang="en-US" sz="2400" b="1" dirty="0"/>
            <a:t>POC Closed Successfully!</a:t>
          </a:r>
        </a:p>
      </dgm:t>
    </dgm:pt>
    <dgm:pt modelId="{94C57ADF-A38D-4CB6-B080-77DF5E6ADFE8}" type="parTrans" cxnId="{28A4B62F-1146-4EE8-AC4F-D0951A3A1BBC}">
      <dgm:prSet/>
      <dgm:spPr/>
      <dgm:t>
        <a:bodyPr/>
        <a:lstStyle/>
        <a:p>
          <a:endParaRPr lang="en-US"/>
        </a:p>
      </dgm:t>
    </dgm:pt>
    <dgm:pt modelId="{F49ED2FD-1F28-4EE8-93D0-AB8735C2A8E6}" type="sibTrans" cxnId="{28A4B62F-1146-4EE8-AC4F-D0951A3A1BBC}">
      <dgm:prSet/>
      <dgm:spPr/>
      <dgm:t>
        <a:bodyPr/>
        <a:lstStyle/>
        <a:p>
          <a:endParaRPr lang="en-US"/>
        </a:p>
      </dgm:t>
    </dgm:pt>
    <dgm:pt modelId="{08040003-6B27-4CA2-A35D-BBBB078BD63D}">
      <dgm:prSet/>
      <dgm:spPr/>
      <dgm:t>
        <a:bodyPr/>
        <a:lstStyle/>
        <a:p>
          <a:r>
            <a:rPr lang="en-US" dirty="0"/>
            <a:t>Objectives were met</a:t>
          </a:r>
        </a:p>
      </dgm:t>
    </dgm:pt>
    <dgm:pt modelId="{0102EE96-6C0F-4A88-8209-1662975C1D64}" type="parTrans" cxnId="{2E10BDAD-7286-48DA-8DF6-D74CA2E6D4A0}">
      <dgm:prSet/>
      <dgm:spPr/>
      <dgm:t>
        <a:bodyPr/>
        <a:lstStyle/>
        <a:p>
          <a:endParaRPr lang="en-US"/>
        </a:p>
      </dgm:t>
    </dgm:pt>
    <dgm:pt modelId="{46101B47-C6D7-4674-B362-558FF0AB8920}" type="sibTrans" cxnId="{2E10BDAD-7286-48DA-8DF6-D74CA2E6D4A0}">
      <dgm:prSet/>
      <dgm:spPr/>
      <dgm:t>
        <a:bodyPr/>
        <a:lstStyle/>
        <a:p>
          <a:endParaRPr lang="en-US"/>
        </a:p>
      </dgm:t>
    </dgm:pt>
    <dgm:pt modelId="{FF70B7FD-7A83-4F53-8FD5-9E60B15D6DEB}">
      <dgm:prSet/>
      <dgm:spPr/>
      <dgm:t>
        <a:bodyPr/>
        <a:lstStyle/>
        <a:p>
          <a:r>
            <a:rPr lang="en-US" dirty="0"/>
            <a:t>IT/Business staff gained better understanding of Blockchain</a:t>
          </a:r>
        </a:p>
      </dgm:t>
    </dgm:pt>
    <dgm:pt modelId="{EF022898-FD40-4D58-B3BF-498150A8D87B}" type="parTrans" cxnId="{4CD6FF9C-16DC-49B5-AF16-5EC27571AFE2}">
      <dgm:prSet/>
      <dgm:spPr/>
      <dgm:t>
        <a:bodyPr/>
        <a:lstStyle/>
        <a:p>
          <a:endParaRPr lang="en-US"/>
        </a:p>
      </dgm:t>
    </dgm:pt>
    <dgm:pt modelId="{7B7BCDD2-A5FA-490E-904C-43EFF5BA98CA}" type="sibTrans" cxnId="{4CD6FF9C-16DC-49B5-AF16-5EC27571AFE2}">
      <dgm:prSet/>
      <dgm:spPr/>
      <dgm:t>
        <a:bodyPr/>
        <a:lstStyle/>
        <a:p>
          <a:endParaRPr lang="en-US"/>
        </a:p>
      </dgm:t>
    </dgm:pt>
    <dgm:pt modelId="{B448EAAE-A5B6-4E38-9162-C7818596FC61}">
      <dgm:prSet/>
      <dgm:spPr/>
      <dgm:t>
        <a:bodyPr/>
        <a:lstStyle/>
        <a:p>
          <a:r>
            <a:rPr lang="en-US" dirty="0"/>
            <a:t>Lessons learned have been Captured/Shared (conferences, white paper)</a:t>
          </a:r>
        </a:p>
      </dgm:t>
    </dgm:pt>
    <dgm:pt modelId="{C24D65E6-CF6F-42F8-A6E2-5F81F88E6595}" type="parTrans" cxnId="{54525E16-F9E0-4678-8510-E3C348DC998B}">
      <dgm:prSet/>
      <dgm:spPr/>
      <dgm:t>
        <a:bodyPr/>
        <a:lstStyle/>
        <a:p>
          <a:endParaRPr lang="en-US"/>
        </a:p>
      </dgm:t>
    </dgm:pt>
    <dgm:pt modelId="{3064F614-49C6-4076-8109-04F2E79567F5}" type="sibTrans" cxnId="{54525E16-F9E0-4678-8510-E3C348DC998B}">
      <dgm:prSet/>
      <dgm:spPr/>
      <dgm:t>
        <a:bodyPr/>
        <a:lstStyle/>
        <a:p>
          <a:endParaRPr lang="en-US"/>
        </a:p>
      </dgm:t>
    </dgm:pt>
    <dgm:pt modelId="{2E2B76D7-9782-4A9D-ACED-0B2C802630D9}">
      <dgm:prSet/>
      <dgm:spPr/>
      <dgm:t>
        <a:bodyPr/>
        <a:lstStyle/>
        <a:p>
          <a:r>
            <a:rPr lang="en-US" b="1" dirty="0"/>
            <a:t>Seeking New Use Cases</a:t>
          </a:r>
        </a:p>
      </dgm:t>
    </dgm:pt>
    <dgm:pt modelId="{7D1131D4-487B-47D1-AA3F-5879B5BF9473}" type="parTrans" cxnId="{FC86F4FF-BCE1-4D3F-93EC-6115D0D654CC}">
      <dgm:prSet/>
      <dgm:spPr/>
      <dgm:t>
        <a:bodyPr/>
        <a:lstStyle/>
        <a:p>
          <a:endParaRPr lang="en-US"/>
        </a:p>
      </dgm:t>
    </dgm:pt>
    <dgm:pt modelId="{F04752FB-B418-4AB9-A229-571D837DE682}" type="sibTrans" cxnId="{FC86F4FF-BCE1-4D3F-93EC-6115D0D654CC}">
      <dgm:prSet/>
      <dgm:spPr/>
      <dgm:t>
        <a:bodyPr/>
        <a:lstStyle/>
        <a:p>
          <a:endParaRPr lang="en-US"/>
        </a:p>
      </dgm:t>
    </dgm:pt>
    <dgm:pt modelId="{0E752B2E-B376-4BB3-BAEF-132FB75D8DE5}">
      <dgm:prSet/>
      <dgm:spPr/>
      <dgm:t>
        <a:bodyPr/>
        <a:lstStyle/>
        <a:p>
          <a:r>
            <a:rPr lang="en-US" dirty="0"/>
            <a:t>Identity Management …</a:t>
          </a:r>
        </a:p>
      </dgm:t>
    </dgm:pt>
    <dgm:pt modelId="{63F55EBA-114C-465B-9CCC-6D02246A6040}" type="parTrans" cxnId="{88882105-E6A9-4DAD-A72A-DC45D0E6DA98}">
      <dgm:prSet/>
      <dgm:spPr/>
      <dgm:t>
        <a:bodyPr/>
        <a:lstStyle/>
        <a:p>
          <a:endParaRPr lang="en-US"/>
        </a:p>
      </dgm:t>
    </dgm:pt>
    <dgm:pt modelId="{2CF67459-B690-49E5-9589-27DCC8775836}" type="sibTrans" cxnId="{88882105-E6A9-4DAD-A72A-DC45D0E6DA98}">
      <dgm:prSet/>
      <dgm:spPr/>
      <dgm:t>
        <a:bodyPr/>
        <a:lstStyle/>
        <a:p>
          <a:endParaRPr lang="en-US"/>
        </a:p>
      </dgm:t>
    </dgm:pt>
    <dgm:pt modelId="{867AF711-512C-4E83-82AF-687F75DEFE4F}" type="pres">
      <dgm:prSet presAssocID="{66DB3A52-C616-4A90-8980-370A7774FD99}" presName="linear" presStyleCnt="0">
        <dgm:presLayoutVars>
          <dgm:dir/>
          <dgm:animLvl val="lvl"/>
          <dgm:resizeHandles val="exact"/>
        </dgm:presLayoutVars>
      </dgm:prSet>
      <dgm:spPr/>
    </dgm:pt>
    <dgm:pt modelId="{BA3FB2CB-8977-4906-994D-AB6E8BF7AE1A}" type="pres">
      <dgm:prSet presAssocID="{E6D4DC18-A731-4A13-8572-6C042DEF5373}" presName="parentLin" presStyleCnt="0"/>
      <dgm:spPr/>
    </dgm:pt>
    <dgm:pt modelId="{71F141EF-B591-430E-9CA6-AB94360FEB96}" type="pres">
      <dgm:prSet presAssocID="{E6D4DC18-A731-4A13-8572-6C042DEF5373}" presName="parentLeftMargin" presStyleLbl="node1" presStyleIdx="0" presStyleCnt="2"/>
      <dgm:spPr/>
    </dgm:pt>
    <dgm:pt modelId="{61EBF65B-75B2-4D2D-856A-A7374E9525B8}" type="pres">
      <dgm:prSet presAssocID="{E6D4DC18-A731-4A13-8572-6C042DEF5373}" presName="parentText" presStyleLbl="node1" presStyleIdx="0" presStyleCnt="2">
        <dgm:presLayoutVars>
          <dgm:chMax val="0"/>
          <dgm:bulletEnabled val="1"/>
        </dgm:presLayoutVars>
      </dgm:prSet>
      <dgm:spPr/>
    </dgm:pt>
    <dgm:pt modelId="{EEF6FFBE-1594-44B6-BD25-4ACC3A6D5C8D}" type="pres">
      <dgm:prSet presAssocID="{E6D4DC18-A731-4A13-8572-6C042DEF5373}" presName="negativeSpace" presStyleCnt="0"/>
      <dgm:spPr/>
    </dgm:pt>
    <dgm:pt modelId="{B401C830-1AE6-4D00-8E33-9C496B3E7A75}" type="pres">
      <dgm:prSet presAssocID="{E6D4DC18-A731-4A13-8572-6C042DEF5373}" presName="childText" presStyleLbl="conFgAcc1" presStyleIdx="0" presStyleCnt="2">
        <dgm:presLayoutVars>
          <dgm:bulletEnabled val="1"/>
        </dgm:presLayoutVars>
      </dgm:prSet>
      <dgm:spPr/>
    </dgm:pt>
    <dgm:pt modelId="{18C1BDEC-A95D-4AC0-8F36-36A7819C2C9A}" type="pres">
      <dgm:prSet presAssocID="{F49ED2FD-1F28-4EE8-93D0-AB8735C2A8E6}" presName="spaceBetweenRectangles" presStyleCnt="0"/>
      <dgm:spPr/>
    </dgm:pt>
    <dgm:pt modelId="{6694886A-6C9D-47C7-AF17-1BC37175ECD3}" type="pres">
      <dgm:prSet presAssocID="{2E2B76D7-9782-4A9D-ACED-0B2C802630D9}" presName="parentLin" presStyleCnt="0"/>
      <dgm:spPr/>
    </dgm:pt>
    <dgm:pt modelId="{1AB52A5D-8C37-4F5F-B045-D55BE6379A79}" type="pres">
      <dgm:prSet presAssocID="{2E2B76D7-9782-4A9D-ACED-0B2C802630D9}" presName="parentLeftMargin" presStyleLbl="node1" presStyleIdx="0" presStyleCnt="2"/>
      <dgm:spPr/>
    </dgm:pt>
    <dgm:pt modelId="{9CDAF10F-7E7A-46EE-AAB5-CE145763DF15}" type="pres">
      <dgm:prSet presAssocID="{2E2B76D7-9782-4A9D-ACED-0B2C802630D9}" presName="parentText" presStyleLbl="node1" presStyleIdx="1" presStyleCnt="2">
        <dgm:presLayoutVars>
          <dgm:chMax val="0"/>
          <dgm:bulletEnabled val="1"/>
        </dgm:presLayoutVars>
      </dgm:prSet>
      <dgm:spPr/>
    </dgm:pt>
    <dgm:pt modelId="{C5FC9DEC-38FA-4B98-984C-45D4C0DE01FD}" type="pres">
      <dgm:prSet presAssocID="{2E2B76D7-9782-4A9D-ACED-0B2C802630D9}" presName="negativeSpace" presStyleCnt="0"/>
      <dgm:spPr/>
    </dgm:pt>
    <dgm:pt modelId="{32D46AFA-3876-4A34-AC10-BC30C3985E7C}" type="pres">
      <dgm:prSet presAssocID="{2E2B76D7-9782-4A9D-ACED-0B2C802630D9}" presName="childText" presStyleLbl="conFgAcc1" presStyleIdx="1" presStyleCnt="2">
        <dgm:presLayoutVars>
          <dgm:bulletEnabled val="1"/>
        </dgm:presLayoutVars>
      </dgm:prSet>
      <dgm:spPr/>
    </dgm:pt>
  </dgm:ptLst>
  <dgm:cxnLst>
    <dgm:cxn modelId="{FC9D5D02-AD15-421F-87E9-90AD9CABBBCC}" type="presOf" srcId="{FF70B7FD-7A83-4F53-8FD5-9E60B15D6DEB}" destId="{B401C830-1AE6-4D00-8E33-9C496B3E7A75}" srcOrd="0" destOrd="1" presId="urn:microsoft.com/office/officeart/2005/8/layout/list1"/>
    <dgm:cxn modelId="{88882105-E6A9-4DAD-A72A-DC45D0E6DA98}" srcId="{2E2B76D7-9782-4A9D-ACED-0B2C802630D9}" destId="{0E752B2E-B376-4BB3-BAEF-132FB75D8DE5}" srcOrd="0" destOrd="0" parTransId="{63F55EBA-114C-465B-9CCC-6D02246A6040}" sibTransId="{2CF67459-B690-49E5-9589-27DCC8775836}"/>
    <dgm:cxn modelId="{54525E16-F9E0-4678-8510-E3C348DC998B}" srcId="{E6D4DC18-A731-4A13-8572-6C042DEF5373}" destId="{B448EAAE-A5B6-4E38-9162-C7818596FC61}" srcOrd="2" destOrd="0" parTransId="{C24D65E6-CF6F-42F8-A6E2-5F81F88E6595}" sibTransId="{3064F614-49C6-4076-8109-04F2E79567F5}"/>
    <dgm:cxn modelId="{46937F29-99ED-41AA-A923-2A83A6EEF10C}" type="presOf" srcId="{08040003-6B27-4CA2-A35D-BBBB078BD63D}" destId="{B401C830-1AE6-4D00-8E33-9C496B3E7A75}" srcOrd="0" destOrd="0" presId="urn:microsoft.com/office/officeart/2005/8/layout/list1"/>
    <dgm:cxn modelId="{28A4B62F-1146-4EE8-AC4F-D0951A3A1BBC}" srcId="{66DB3A52-C616-4A90-8980-370A7774FD99}" destId="{E6D4DC18-A731-4A13-8572-6C042DEF5373}" srcOrd="0" destOrd="0" parTransId="{94C57ADF-A38D-4CB6-B080-77DF5E6ADFE8}" sibTransId="{F49ED2FD-1F28-4EE8-93D0-AB8735C2A8E6}"/>
    <dgm:cxn modelId="{B6766467-0B5F-4A4A-BCB0-8D92A1173C7C}" type="presOf" srcId="{E6D4DC18-A731-4A13-8572-6C042DEF5373}" destId="{71F141EF-B591-430E-9CA6-AB94360FEB96}" srcOrd="0" destOrd="0" presId="urn:microsoft.com/office/officeart/2005/8/layout/list1"/>
    <dgm:cxn modelId="{CF806A6D-3E67-4C1F-BB18-B4CDEEB244AB}" type="presOf" srcId="{2E2B76D7-9782-4A9D-ACED-0B2C802630D9}" destId="{9CDAF10F-7E7A-46EE-AAB5-CE145763DF15}" srcOrd="1" destOrd="0" presId="urn:microsoft.com/office/officeart/2005/8/layout/list1"/>
    <dgm:cxn modelId="{71E89993-24E1-4599-959C-8AFB9E1E39D8}" type="presOf" srcId="{0E752B2E-B376-4BB3-BAEF-132FB75D8DE5}" destId="{32D46AFA-3876-4A34-AC10-BC30C3985E7C}" srcOrd="0" destOrd="0" presId="urn:microsoft.com/office/officeart/2005/8/layout/list1"/>
    <dgm:cxn modelId="{4CD6FF9C-16DC-49B5-AF16-5EC27571AFE2}" srcId="{E6D4DC18-A731-4A13-8572-6C042DEF5373}" destId="{FF70B7FD-7A83-4F53-8FD5-9E60B15D6DEB}" srcOrd="1" destOrd="0" parTransId="{EF022898-FD40-4D58-B3BF-498150A8D87B}" sibTransId="{7B7BCDD2-A5FA-490E-904C-43EFF5BA98CA}"/>
    <dgm:cxn modelId="{060352A1-EBE2-4475-ADAF-EA980930B0AD}" type="presOf" srcId="{66DB3A52-C616-4A90-8980-370A7774FD99}" destId="{867AF711-512C-4E83-82AF-687F75DEFE4F}" srcOrd="0" destOrd="0" presId="urn:microsoft.com/office/officeart/2005/8/layout/list1"/>
    <dgm:cxn modelId="{2E10BDAD-7286-48DA-8DF6-D74CA2E6D4A0}" srcId="{E6D4DC18-A731-4A13-8572-6C042DEF5373}" destId="{08040003-6B27-4CA2-A35D-BBBB078BD63D}" srcOrd="0" destOrd="0" parTransId="{0102EE96-6C0F-4A88-8209-1662975C1D64}" sibTransId="{46101B47-C6D7-4674-B362-558FF0AB8920}"/>
    <dgm:cxn modelId="{165637B0-3FD4-4D3F-A93C-6991DFCE653B}" type="presOf" srcId="{2E2B76D7-9782-4A9D-ACED-0B2C802630D9}" destId="{1AB52A5D-8C37-4F5F-B045-D55BE6379A79}" srcOrd="0" destOrd="0" presId="urn:microsoft.com/office/officeart/2005/8/layout/list1"/>
    <dgm:cxn modelId="{627773BC-C610-4348-9249-DC73BFB2781F}" type="presOf" srcId="{E6D4DC18-A731-4A13-8572-6C042DEF5373}" destId="{61EBF65B-75B2-4D2D-856A-A7374E9525B8}" srcOrd="1" destOrd="0" presId="urn:microsoft.com/office/officeart/2005/8/layout/list1"/>
    <dgm:cxn modelId="{B55B94E0-540E-4AFD-809D-695E8F1BA58C}" type="presOf" srcId="{B448EAAE-A5B6-4E38-9162-C7818596FC61}" destId="{B401C830-1AE6-4D00-8E33-9C496B3E7A75}" srcOrd="0" destOrd="2" presId="urn:microsoft.com/office/officeart/2005/8/layout/list1"/>
    <dgm:cxn modelId="{FC86F4FF-BCE1-4D3F-93EC-6115D0D654CC}" srcId="{66DB3A52-C616-4A90-8980-370A7774FD99}" destId="{2E2B76D7-9782-4A9D-ACED-0B2C802630D9}" srcOrd="1" destOrd="0" parTransId="{7D1131D4-487B-47D1-AA3F-5879B5BF9473}" sibTransId="{F04752FB-B418-4AB9-A229-571D837DE682}"/>
    <dgm:cxn modelId="{F368E981-F955-4D93-8586-596BF78FAA92}" type="presParOf" srcId="{867AF711-512C-4E83-82AF-687F75DEFE4F}" destId="{BA3FB2CB-8977-4906-994D-AB6E8BF7AE1A}" srcOrd="0" destOrd="0" presId="urn:microsoft.com/office/officeart/2005/8/layout/list1"/>
    <dgm:cxn modelId="{8B6F1D2A-A51A-4E57-AEA8-4203DD524420}" type="presParOf" srcId="{BA3FB2CB-8977-4906-994D-AB6E8BF7AE1A}" destId="{71F141EF-B591-430E-9CA6-AB94360FEB96}" srcOrd="0" destOrd="0" presId="urn:microsoft.com/office/officeart/2005/8/layout/list1"/>
    <dgm:cxn modelId="{AD9F775C-4DB5-4866-8085-9E25D0CE21D1}" type="presParOf" srcId="{BA3FB2CB-8977-4906-994D-AB6E8BF7AE1A}" destId="{61EBF65B-75B2-4D2D-856A-A7374E9525B8}" srcOrd="1" destOrd="0" presId="urn:microsoft.com/office/officeart/2005/8/layout/list1"/>
    <dgm:cxn modelId="{3DD295A1-6518-4112-9349-F1CA063DFD89}" type="presParOf" srcId="{867AF711-512C-4E83-82AF-687F75DEFE4F}" destId="{EEF6FFBE-1594-44B6-BD25-4ACC3A6D5C8D}" srcOrd="1" destOrd="0" presId="urn:microsoft.com/office/officeart/2005/8/layout/list1"/>
    <dgm:cxn modelId="{4FB3699D-D449-4886-B88D-EA00E250FC8D}" type="presParOf" srcId="{867AF711-512C-4E83-82AF-687F75DEFE4F}" destId="{B401C830-1AE6-4D00-8E33-9C496B3E7A75}" srcOrd="2" destOrd="0" presId="urn:microsoft.com/office/officeart/2005/8/layout/list1"/>
    <dgm:cxn modelId="{882364F7-E356-404F-965C-8BDAC9D54F38}" type="presParOf" srcId="{867AF711-512C-4E83-82AF-687F75DEFE4F}" destId="{18C1BDEC-A95D-4AC0-8F36-36A7819C2C9A}" srcOrd="3" destOrd="0" presId="urn:microsoft.com/office/officeart/2005/8/layout/list1"/>
    <dgm:cxn modelId="{71CF0765-5FAB-43A6-B9F0-2912F469BC85}" type="presParOf" srcId="{867AF711-512C-4E83-82AF-687F75DEFE4F}" destId="{6694886A-6C9D-47C7-AF17-1BC37175ECD3}" srcOrd="4" destOrd="0" presId="urn:microsoft.com/office/officeart/2005/8/layout/list1"/>
    <dgm:cxn modelId="{45397CFB-51CE-4A46-809B-A8DD7E12A705}" type="presParOf" srcId="{6694886A-6C9D-47C7-AF17-1BC37175ECD3}" destId="{1AB52A5D-8C37-4F5F-B045-D55BE6379A79}" srcOrd="0" destOrd="0" presId="urn:microsoft.com/office/officeart/2005/8/layout/list1"/>
    <dgm:cxn modelId="{538F0792-DEC5-4073-BD95-55B7B846801A}" type="presParOf" srcId="{6694886A-6C9D-47C7-AF17-1BC37175ECD3}" destId="{9CDAF10F-7E7A-46EE-AAB5-CE145763DF15}" srcOrd="1" destOrd="0" presId="urn:microsoft.com/office/officeart/2005/8/layout/list1"/>
    <dgm:cxn modelId="{D490B4CD-C34B-4BC4-A5BA-1F9BD46AD4B4}" type="presParOf" srcId="{867AF711-512C-4E83-82AF-687F75DEFE4F}" destId="{C5FC9DEC-38FA-4B98-984C-45D4C0DE01FD}" srcOrd="5" destOrd="0" presId="urn:microsoft.com/office/officeart/2005/8/layout/list1"/>
    <dgm:cxn modelId="{A56DFA25-46A1-4A8D-A23E-853A31B8635F}" type="presParOf" srcId="{867AF711-512C-4E83-82AF-687F75DEFE4F}" destId="{32D46AFA-3876-4A34-AC10-BC30C3985E7C}"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C3618E-96D7-4E9D-AA99-3A6ABEF9880D}" type="doc">
      <dgm:prSet loTypeId="urn:microsoft.com/office/officeart/2005/8/layout/process4" loCatId="process" qsTypeId="urn:microsoft.com/office/officeart/2005/8/quickstyle/simple2" qsCatId="simple" csTypeId="urn:microsoft.com/office/officeart/2005/8/colors/colorful2" csCatId="colorful" phldr="1"/>
      <dgm:spPr/>
      <dgm:t>
        <a:bodyPr/>
        <a:lstStyle/>
        <a:p>
          <a:endParaRPr lang="en-US"/>
        </a:p>
      </dgm:t>
    </dgm:pt>
    <dgm:pt modelId="{F8A68E3C-C374-4FD8-B8FF-2D72BA0BA14D}">
      <dgm:prSet/>
      <dgm:spPr>
        <a:solidFill>
          <a:schemeClr val="bg2">
            <a:lumMod val="90000"/>
          </a:schemeClr>
        </a:solidFill>
      </dgm:spPr>
      <dgm:t>
        <a:bodyPr/>
        <a:lstStyle/>
        <a:p>
          <a:r>
            <a:rPr lang="en-US" dirty="0"/>
            <a:t>Project Overview</a:t>
          </a:r>
        </a:p>
      </dgm:t>
    </dgm:pt>
    <dgm:pt modelId="{42151D3E-7583-47E0-9C45-567F5A487054}" type="parTrans" cxnId="{CBCD2C6B-470F-4202-8162-0B9572A59000}">
      <dgm:prSet/>
      <dgm:spPr/>
      <dgm:t>
        <a:bodyPr/>
        <a:lstStyle/>
        <a:p>
          <a:endParaRPr lang="en-US"/>
        </a:p>
      </dgm:t>
    </dgm:pt>
    <dgm:pt modelId="{8ECA20BF-0E57-4A8D-9A1F-E995178308E1}" type="sibTrans" cxnId="{CBCD2C6B-470F-4202-8162-0B9572A59000}">
      <dgm:prSet/>
      <dgm:spPr/>
      <dgm:t>
        <a:bodyPr/>
        <a:lstStyle/>
        <a:p>
          <a:endParaRPr lang="en-US"/>
        </a:p>
      </dgm:t>
    </dgm:pt>
    <dgm:pt modelId="{A3FAB206-EFED-4E5F-B23D-40B237A40718}">
      <dgm:prSet/>
      <dgm:spPr>
        <a:solidFill>
          <a:schemeClr val="bg2">
            <a:lumMod val="90000"/>
          </a:schemeClr>
        </a:solidFill>
      </dgm:spPr>
      <dgm:t>
        <a:bodyPr/>
        <a:lstStyle/>
        <a:p>
          <a:r>
            <a:rPr lang="en-US" dirty="0"/>
            <a:t>Recommendations and Conclusions</a:t>
          </a:r>
        </a:p>
      </dgm:t>
    </dgm:pt>
    <dgm:pt modelId="{3ACE872E-AC63-4171-A103-DD47A0A2450B}" type="parTrans" cxnId="{5D940ECD-1B7F-4870-8EDE-8F623F1215B9}">
      <dgm:prSet/>
      <dgm:spPr/>
      <dgm:t>
        <a:bodyPr/>
        <a:lstStyle/>
        <a:p>
          <a:endParaRPr lang="en-US"/>
        </a:p>
      </dgm:t>
    </dgm:pt>
    <dgm:pt modelId="{E87B1ABD-0C14-47B9-8DFA-C27FDF2AF4B1}" type="sibTrans" cxnId="{5D940ECD-1B7F-4870-8EDE-8F623F1215B9}">
      <dgm:prSet/>
      <dgm:spPr/>
      <dgm:t>
        <a:bodyPr/>
        <a:lstStyle/>
        <a:p>
          <a:endParaRPr lang="en-US"/>
        </a:p>
      </dgm:t>
    </dgm:pt>
    <dgm:pt modelId="{1BE1FD49-A50C-4925-B977-331570437D45}">
      <dgm:prSet/>
      <dgm:spPr>
        <a:solidFill>
          <a:schemeClr val="accent2">
            <a:lumMod val="75000"/>
          </a:schemeClr>
        </a:solidFill>
      </dgm:spPr>
      <dgm:t>
        <a:bodyPr/>
        <a:lstStyle/>
        <a:p>
          <a:r>
            <a:rPr lang="en-US" dirty="0"/>
            <a:t>Technology Highlights</a:t>
          </a:r>
        </a:p>
      </dgm:t>
    </dgm:pt>
    <dgm:pt modelId="{75E4B1B3-7CF2-4061-9C0F-54CD30325F6D}" type="parTrans" cxnId="{8CE4A2A4-A025-4F4D-9385-79BBF5416E2B}">
      <dgm:prSet/>
      <dgm:spPr/>
      <dgm:t>
        <a:bodyPr/>
        <a:lstStyle/>
        <a:p>
          <a:endParaRPr lang="en-US"/>
        </a:p>
      </dgm:t>
    </dgm:pt>
    <dgm:pt modelId="{6AEFCA11-F4D2-4881-92C3-2AEDE2D1289F}" type="sibTrans" cxnId="{8CE4A2A4-A025-4F4D-9385-79BBF5416E2B}">
      <dgm:prSet/>
      <dgm:spPr/>
      <dgm:t>
        <a:bodyPr/>
        <a:lstStyle/>
        <a:p>
          <a:endParaRPr lang="en-US"/>
        </a:p>
      </dgm:t>
    </dgm:pt>
    <dgm:pt modelId="{7D3EB2B9-3F34-49A4-94F4-6C621C193FD6}">
      <dgm:prSet/>
      <dgm:spPr>
        <a:solidFill>
          <a:schemeClr val="bg2">
            <a:lumMod val="90000"/>
          </a:schemeClr>
        </a:solidFill>
      </dgm:spPr>
      <dgm:t>
        <a:bodyPr/>
        <a:lstStyle/>
        <a:p>
          <a:r>
            <a:rPr lang="en-US" dirty="0"/>
            <a:t>Use Case</a:t>
          </a:r>
        </a:p>
      </dgm:t>
    </dgm:pt>
    <dgm:pt modelId="{8363F799-16F8-48E0-B670-A09FF3CA2C9A}" type="parTrans" cxnId="{9FC6B093-9C38-409D-AD5F-3A8512565D81}">
      <dgm:prSet/>
      <dgm:spPr/>
      <dgm:t>
        <a:bodyPr/>
        <a:lstStyle/>
        <a:p>
          <a:endParaRPr lang="en-US"/>
        </a:p>
      </dgm:t>
    </dgm:pt>
    <dgm:pt modelId="{343E77BE-AA66-421D-AE24-5E6BE2153F5D}" type="sibTrans" cxnId="{9FC6B093-9C38-409D-AD5F-3A8512565D81}">
      <dgm:prSet/>
      <dgm:spPr/>
      <dgm:t>
        <a:bodyPr/>
        <a:lstStyle/>
        <a:p>
          <a:endParaRPr lang="en-US"/>
        </a:p>
      </dgm:t>
    </dgm:pt>
    <dgm:pt modelId="{C3C16875-F480-4A23-8505-2D68CA116C0B}" type="pres">
      <dgm:prSet presAssocID="{D2C3618E-96D7-4E9D-AA99-3A6ABEF9880D}" presName="Name0" presStyleCnt="0">
        <dgm:presLayoutVars>
          <dgm:dir/>
          <dgm:animLvl val="lvl"/>
          <dgm:resizeHandles val="exact"/>
        </dgm:presLayoutVars>
      </dgm:prSet>
      <dgm:spPr/>
    </dgm:pt>
    <dgm:pt modelId="{0E13B1D3-E437-4776-9C82-05D05863E00C}" type="pres">
      <dgm:prSet presAssocID="{A3FAB206-EFED-4E5F-B23D-40B237A40718}" presName="boxAndChildren" presStyleCnt="0"/>
      <dgm:spPr/>
    </dgm:pt>
    <dgm:pt modelId="{96C8E53B-CF16-472B-A9D4-AF0F654B4C84}" type="pres">
      <dgm:prSet presAssocID="{A3FAB206-EFED-4E5F-B23D-40B237A40718}" presName="parentTextBox" presStyleLbl="node1" presStyleIdx="0" presStyleCnt="4"/>
      <dgm:spPr/>
    </dgm:pt>
    <dgm:pt modelId="{5126D56A-184F-4778-B649-1A2622F837D6}" type="pres">
      <dgm:prSet presAssocID="{343E77BE-AA66-421D-AE24-5E6BE2153F5D}" presName="sp" presStyleCnt="0"/>
      <dgm:spPr/>
    </dgm:pt>
    <dgm:pt modelId="{2EE021DC-620D-417F-BDF2-BF3D7F1E7969}" type="pres">
      <dgm:prSet presAssocID="{7D3EB2B9-3F34-49A4-94F4-6C621C193FD6}" presName="arrowAndChildren" presStyleCnt="0"/>
      <dgm:spPr/>
    </dgm:pt>
    <dgm:pt modelId="{A32AF415-1B01-4695-A306-B6308E3C5605}" type="pres">
      <dgm:prSet presAssocID="{7D3EB2B9-3F34-49A4-94F4-6C621C193FD6}" presName="parentTextArrow" presStyleLbl="node1" presStyleIdx="1" presStyleCnt="4"/>
      <dgm:spPr/>
    </dgm:pt>
    <dgm:pt modelId="{AFA18028-0275-4CC0-B4E3-EF7C9C723398}" type="pres">
      <dgm:prSet presAssocID="{6AEFCA11-F4D2-4881-92C3-2AEDE2D1289F}" presName="sp" presStyleCnt="0"/>
      <dgm:spPr/>
    </dgm:pt>
    <dgm:pt modelId="{198A3615-1FE7-46B5-B064-3456C51466DC}" type="pres">
      <dgm:prSet presAssocID="{1BE1FD49-A50C-4925-B977-331570437D45}" presName="arrowAndChildren" presStyleCnt="0"/>
      <dgm:spPr/>
    </dgm:pt>
    <dgm:pt modelId="{09668419-6546-41E6-83D1-4016F972BDC8}" type="pres">
      <dgm:prSet presAssocID="{1BE1FD49-A50C-4925-B977-331570437D45}" presName="parentTextArrow" presStyleLbl="node1" presStyleIdx="2" presStyleCnt="4"/>
      <dgm:spPr/>
    </dgm:pt>
    <dgm:pt modelId="{A20B1A49-382C-4832-B3AC-BDCF67A27E91}" type="pres">
      <dgm:prSet presAssocID="{8ECA20BF-0E57-4A8D-9A1F-E995178308E1}" presName="sp" presStyleCnt="0"/>
      <dgm:spPr/>
    </dgm:pt>
    <dgm:pt modelId="{93709E07-4A2B-4578-B534-515EFA8D9F41}" type="pres">
      <dgm:prSet presAssocID="{F8A68E3C-C374-4FD8-B8FF-2D72BA0BA14D}" presName="arrowAndChildren" presStyleCnt="0"/>
      <dgm:spPr/>
    </dgm:pt>
    <dgm:pt modelId="{5F1661AF-A836-465B-A047-20D6B0225D61}" type="pres">
      <dgm:prSet presAssocID="{F8A68E3C-C374-4FD8-B8FF-2D72BA0BA14D}" presName="parentTextArrow" presStyleLbl="node1" presStyleIdx="3" presStyleCnt="4"/>
      <dgm:spPr/>
    </dgm:pt>
  </dgm:ptLst>
  <dgm:cxnLst>
    <dgm:cxn modelId="{20D3DB08-A547-42E4-847C-198A33AB6170}" type="presOf" srcId="{D2C3618E-96D7-4E9D-AA99-3A6ABEF9880D}" destId="{C3C16875-F480-4A23-8505-2D68CA116C0B}" srcOrd="0" destOrd="0" presId="urn:microsoft.com/office/officeart/2005/8/layout/process4"/>
    <dgm:cxn modelId="{032DB90D-F208-461C-A4B7-CDB363FB5B45}" type="presOf" srcId="{7D3EB2B9-3F34-49A4-94F4-6C621C193FD6}" destId="{A32AF415-1B01-4695-A306-B6308E3C5605}" srcOrd="0" destOrd="0" presId="urn:microsoft.com/office/officeart/2005/8/layout/process4"/>
    <dgm:cxn modelId="{7D316325-597A-4B26-AEF8-CB6F93B64B3F}" type="presOf" srcId="{F8A68E3C-C374-4FD8-B8FF-2D72BA0BA14D}" destId="{5F1661AF-A836-465B-A047-20D6B0225D61}" srcOrd="0" destOrd="0" presId="urn:microsoft.com/office/officeart/2005/8/layout/process4"/>
    <dgm:cxn modelId="{A28B8039-36BF-4728-804A-105D044451F6}" type="presOf" srcId="{1BE1FD49-A50C-4925-B977-331570437D45}" destId="{09668419-6546-41E6-83D1-4016F972BDC8}" srcOrd="0" destOrd="0" presId="urn:microsoft.com/office/officeart/2005/8/layout/process4"/>
    <dgm:cxn modelId="{CBCD2C6B-470F-4202-8162-0B9572A59000}" srcId="{D2C3618E-96D7-4E9D-AA99-3A6ABEF9880D}" destId="{F8A68E3C-C374-4FD8-B8FF-2D72BA0BA14D}" srcOrd="0" destOrd="0" parTransId="{42151D3E-7583-47E0-9C45-567F5A487054}" sibTransId="{8ECA20BF-0E57-4A8D-9A1F-E995178308E1}"/>
    <dgm:cxn modelId="{9FC6B093-9C38-409D-AD5F-3A8512565D81}" srcId="{D2C3618E-96D7-4E9D-AA99-3A6ABEF9880D}" destId="{7D3EB2B9-3F34-49A4-94F4-6C621C193FD6}" srcOrd="2" destOrd="0" parTransId="{8363F799-16F8-48E0-B670-A09FF3CA2C9A}" sibTransId="{343E77BE-AA66-421D-AE24-5E6BE2153F5D}"/>
    <dgm:cxn modelId="{8CE4A2A4-A025-4F4D-9385-79BBF5416E2B}" srcId="{D2C3618E-96D7-4E9D-AA99-3A6ABEF9880D}" destId="{1BE1FD49-A50C-4925-B977-331570437D45}" srcOrd="1" destOrd="0" parTransId="{75E4B1B3-7CF2-4061-9C0F-54CD30325F6D}" sibTransId="{6AEFCA11-F4D2-4881-92C3-2AEDE2D1289F}"/>
    <dgm:cxn modelId="{5D940ECD-1B7F-4870-8EDE-8F623F1215B9}" srcId="{D2C3618E-96D7-4E9D-AA99-3A6ABEF9880D}" destId="{A3FAB206-EFED-4E5F-B23D-40B237A40718}" srcOrd="3" destOrd="0" parTransId="{3ACE872E-AC63-4171-A103-DD47A0A2450B}" sibTransId="{E87B1ABD-0C14-47B9-8DFA-C27FDF2AF4B1}"/>
    <dgm:cxn modelId="{BE4130DD-55B5-4940-AA52-0D130E415649}" type="presOf" srcId="{A3FAB206-EFED-4E5F-B23D-40B237A40718}" destId="{96C8E53B-CF16-472B-A9D4-AF0F654B4C84}" srcOrd="0" destOrd="0" presId="urn:microsoft.com/office/officeart/2005/8/layout/process4"/>
    <dgm:cxn modelId="{0E396789-A241-4041-AC9D-21C0C6CA2295}" type="presParOf" srcId="{C3C16875-F480-4A23-8505-2D68CA116C0B}" destId="{0E13B1D3-E437-4776-9C82-05D05863E00C}" srcOrd="0" destOrd="0" presId="urn:microsoft.com/office/officeart/2005/8/layout/process4"/>
    <dgm:cxn modelId="{F3975E4A-B483-405D-B4EC-FAC9FF93F273}" type="presParOf" srcId="{0E13B1D3-E437-4776-9C82-05D05863E00C}" destId="{96C8E53B-CF16-472B-A9D4-AF0F654B4C84}" srcOrd="0" destOrd="0" presId="urn:microsoft.com/office/officeart/2005/8/layout/process4"/>
    <dgm:cxn modelId="{4F279585-E2C4-4FF2-B7D7-BA75C1AD922E}" type="presParOf" srcId="{C3C16875-F480-4A23-8505-2D68CA116C0B}" destId="{5126D56A-184F-4778-B649-1A2622F837D6}" srcOrd="1" destOrd="0" presId="urn:microsoft.com/office/officeart/2005/8/layout/process4"/>
    <dgm:cxn modelId="{949BC86D-0D82-4CD9-BABE-7528056F4C19}" type="presParOf" srcId="{C3C16875-F480-4A23-8505-2D68CA116C0B}" destId="{2EE021DC-620D-417F-BDF2-BF3D7F1E7969}" srcOrd="2" destOrd="0" presId="urn:microsoft.com/office/officeart/2005/8/layout/process4"/>
    <dgm:cxn modelId="{649B832D-892E-4CE6-934D-DE7C6870BDCA}" type="presParOf" srcId="{2EE021DC-620D-417F-BDF2-BF3D7F1E7969}" destId="{A32AF415-1B01-4695-A306-B6308E3C5605}" srcOrd="0" destOrd="0" presId="urn:microsoft.com/office/officeart/2005/8/layout/process4"/>
    <dgm:cxn modelId="{0F286015-C4D8-42DB-819D-3F3C1687476E}" type="presParOf" srcId="{C3C16875-F480-4A23-8505-2D68CA116C0B}" destId="{AFA18028-0275-4CC0-B4E3-EF7C9C723398}" srcOrd="3" destOrd="0" presId="urn:microsoft.com/office/officeart/2005/8/layout/process4"/>
    <dgm:cxn modelId="{34CF25EA-9ED4-40E6-8558-16AA7B415C87}" type="presParOf" srcId="{C3C16875-F480-4A23-8505-2D68CA116C0B}" destId="{198A3615-1FE7-46B5-B064-3456C51466DC}" srcOrd="4" destOrd="0" presId="urn:microsoft.com/office/officeart/2005/8/layout/process4"/>
    <dgm:cxn modelId="{FE325CB4-BC29-4DAD-B72B-C36F533CA811}" type="presParOf" srcId="{198A3615-1FE7-46B5-B064-3456C51466DC}" destId="{09668419-6546-41E6-83D1-4016F972BDC8}" srcOrd="0" destOrd="0" presId="urn:microsoft.com/office/officeart/2005/8/layout/process4"/>
    <dgm:cxn modelId="{89C65710-B593-4AAF-9AF8-F7AC3A0F56C4}" type="presParOf" srcId="{C3C16875-F480-4A23-8505-2D68CA116C0B}" destId="{A20B1A49-382C-4832-B3AC-BDCF67A27E91}" srcOrd="5" destOrd="0" presId="urn:microsoft.com/office/officeart/2005/8/layout/process4"/>
    <dgm:cxn modelId="{C075F12B-4545-4312-B23E-2AE5DFEBB427}" type="presParOf" srcId="{C3C16875-F480-4A23-8505-2D68CA116C0B}" destId="{93709E07-4A2B-4578-B534-515EFA8D9F41}" srcOrd="6" destOrd="0" presId="urn:microsoft.com/office/officeart/2005/8/layout/process4"/>
    <dgm:cxn modelId="{2951BD16-D35C-42C1-854F-3AF116533FCB}" type="presParOf" srcId="{93709E07-4A2B-4578-B534-515EFA8D9F41}" destId="{5F1661AF-A836-465B-A047-20D6B0225D61}"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C3618E-96D7-4E9D-AA99-3A6ABEF9880D}" type="doc">
      <dgm:prSet loTypeId="urn:microsoft.com/office/officeart/2005/8/layout/process4" loCatId="process" qsTypeId="urn:microsoft.com/office/officeart/2005/8/quickstyle/simple2" qsCatId="simple" csTypeId="urn:microsoft.com/office/officeart/2005/8/colors/colorful2" csCatId="colorful" phldr="1"/>
      <dgm:spPr/>
      <dgm:t>
        <a:bodyPr/>
        <a:lstStyle/>
        <a:p>
          <a:endParaRPr lang="en-US"/>
        </a:p>
      </dgm:t>
    </dgm:pt>
    <dgm:pt modelId="{F8A68E3C-C374-4FD8-B8FF-2D72BA0BA14D}">
      <dgm:prSet/>
      <dgm:spPr>
        <a:solidFill>
          <a:schemeClr val="bg2">
            <a:lumMod val="90000"/>
          </a:schemeClr>
        </a:solidFill>
      </dgm:spPr>
      <dgm:t>
        <a:bodyPr/>
        <a:lstStyle/>
        <a:p>
          <a:r>
            <a:rPr lang="en-US" dirty="0"/>
            <a:t>Project Overview</a:t>
          </a:r>
        </a:p>
      </dgm:t>
    </dgm:pt>
    <dgm:pt modelId="{42151D3E-7583-47E0-9C45-567F5A487054}" type="parTrans" cxnId="{CBCD2C6B-470F-4202-8162-0B9572A59000}">
      <dgm:prSet/>
      <dgm:spPr/>
      <dgm:t>
        <a:bodyPr/>
        <a:lstStyle/>
        <a:p>
          <a:endParaRPr lang="en-US"/>
        </a:p>
      </dgm:t>
    </dgm:pt>
    <dgm:pt modelId="{8ECA20BF-0E57-4A8D-9A1F-E995178308E1}" type="sibTrans" cxnId="{CBCD2C6B-470F-4202-8162-0B9572A59000}">
      <dgm:prSet/>
      <dgm:spPr/>
      <dgm:t>
        <a:bodyPr/>
        <a:lstStyle/>
        <a:p>
          <a:endParaRPr lang="en-US"/>
        </a:p>
      </dgm:t>
    </dgm:pt>
    <dgm:pt modelId="{A3FAB206-EFED-4E5F-B23D-40B237A40718}">
      <dgm:prSet/>
      <dgm:spPr>
        <a:solidFill>
          <a:schemeClr val="bg2">
            <a:lumMod val="90000"/>
          </a:schemeClr>
        </a:solidFill>
      </dgm:spPr>
      <dgm:t>
        <a:bodyPr/>
        <a:lstStyle/>
        <a:p>
          <a:r>
            <a:rPr lang="en-US" dirty="0"/>
            <a:t>Recommendations and Conclusions</a:t>
          </a:r>
        </a:p>
      </dgm:t>
    </dgm:pt>
    <dgm:pt modelId="{3ACE872E-AC63-4171-A103-DD47A0A2450B}" type="parTrans" cxnId="{5D940ECD-1B7F-4870-8EDE-8F623F1215B9}">
      <dgm:prSet/>
      <dgm:spPr/>
      <dgm:t>
        <a:bodyPr/>
        <a:lstStyle/>
        <a:p>
          <a:endParaRPr lang="en-US"/>
        </a:p>
      </dgm:t>
    </dgm:pt>
    <dgm:pt modelId="{E87B1ABD-0C14-47B9-8DFA-C27FDF2AF4B1}" type="sibTrans" cxnId="{5D940ECD-1B7F-4870-8EDE-8F623F1215B9}">
      <dgm:prSet/>
      <dgm:spPr/>
      <dgm:t>
        <a:bodyPr/>
        <a:lstStyle/>
        <a:p>
          <a:endParaRPr lang="en-US"/>
        </a:p>
      </dgm:t>
    </dgm:pt>
    <dgm:pt modelId="{1BE1FD49-A50C-4925-B977-331570437D45}">
      <dgm:prSet/>
      <dgm:spPr>
        <a:solidFill>
          <a:schemeClr val="bg2">
            <a:lumMod val="90000"/>
          </a:schemeClr>
        </a:solidFill>
      </dgm:spPr>
      <dgm:t>
        <a:bodyPr/>
        <a:lstStyle/>
        <a:p>
          <a:r>
            <a:rPr lang="en-US" dirty="0"/>
            <a:t>Technology Highlights</a:t>
          </a:r>
        </a:p>
      </dgm:t>
    </dgm:pt>
    <dgm:pt modelId="{75E4B1B3-7CF2-4061-9C0F-54CD30325F6D}" type="parTrans" cxnId="{8CE4A2A4-A025-4F4D-9385-79BBF5416E2B}">
      <dgm:prSet/>
      <dgm:spPr/>
      <dgm:t>
        <a:bodyPr/>
        <a:lstStyle/>
        <a:p>
          <a:endParaRPr lang="en-US"/>
        </a:p>
      </dgm:t>
    </dgm:pt>
    <dgm:pt modelId="{6AEFCA11-F4D2-4881-92C3-2AEDE2D1289F}" type="sibTrans" cxnId="{8CE4A2A4-A025-4F4D-9385-79BBF5416E2B}">
      <dgm:prSet/>
      <dgm:spPr/>
      <dgm:t>
        <a:bodyPr/>
        <a:lstStyle/>
        <a:p>
          <a:endParaRPr lang="en-US"/>
        </a:p>
      </dgm:t>
    </dgm:pt>
    <dgm:pt modelId="{7D3EB2B9-3F34-49A4-94F4-6C621C193FD6}">
      <dgm:prSet/>
      <dgm:spPr>
        <a:solidFill>
          <a:schemeClr val="accent2">
            <a:lumMod val="75000"/>
          </a:schemeClr>
        </a:solidFill>
      </dgm:spPr>
      <dgm:t>
        <a:bodyPr/>
        <a:lstStyle/>
        <a:p>
          <a:r>
            <a:rPr lang="en-US" dirty="0"/>
            <a:t>Use Case</a:t>
          </a:r>
        </a:p>
      </dgm:t>
    </dgm:pt>
    <dgm:pt modelId="{8363F799-16F8-48E0-B670-A09FF3CA2C9A}" type="parTrans" cxnId="{9FC6B093-9C38-409D-AD5F-3A8512565D81}">
      <dgm:prSet/>
      <dgm:spPr/>
      <dgm:t>
        <a:bodyPr/>
        <a:lstStyle/>
        <a:p>
          <a:endParaRPr lang="en-US"/>
        </a:p>
      </dgm:t>
    </dgm:pt>
    <dgm:pt modelId="{343E77BE-AA66-421D-AE24-5E6BE2153F5D}" type="sibTrans" cxnId="{9FC6B093-9C38-409D-AD5F-3A8512565D81}">
      <dgm:prSet/>
      <dgm:spPr/>
      <dgm:t>
        <a:bodyPr/>
        <a:lstStyle/>
        <a:p>
          <a:endParaRPr lang="en-US"/>
        </a:p>
      </dgm:t>
    </dgm:pt>
    <dgm:pt modelId="{C3C16875-F480-4A23-8505-2D68CA116C0B}" type="pres">
      <dgm:prSet presAssocID="{D2C3618E-96D7-4E9D-AA99-3A6ABEF9880D}" presName="Name0" presStyleCnt="0">
        <dgm:presLayoutVars>
          <dgm:dir/>
          <dgm:animLvl val="lvl"/>
          <dgm:resizeHandles val="exact"/>
        </dgm:presLayoutVars>
      </dgm:prSet>
      <dgm:spPr/>
    </dgm:pt>
    <dgm:pt modelId="{06C2B302-C07A-4D69-8DF9-E7EF5E33502F}" type="pres">
      <dgm:prSet presAssocID="{A3FAB206-EFED-4E5F-B23D-40B237A40718}" presName="boxAndChildren" presStyleCnt="0"/>
      <dgm:spPr/>
    </dgm:pt>
    <dgm:pt modelId="{8531639A-B448-4805-8FC8-D9841D34BA77}" type="pres">
      <dgm:prSet presAssocID="{A3FAB206-EFED-4E5F-B23D-40B237A40718}" presName="parentTextBox" presStyleLbl="node1" presStyleIdx="0" presStyleCnt="4"/>
      <dgm:spPr/>
    </dgm:pt>
    <dgm:pt modelId="{5126D56A-184F-4778-B649-1A2622F837D6}" type="pres">
      <dgm:prSet presAssocID="{343E77BE-AA66-421D-AE24-5E6BE2153F5D}" presName="sp" presStyleCnt="0"/>
      <dgm:spPr/>
    </dgm:pt>
    <dgm:pt modelId="{2EE021DC-620D-417F-BDF2-BF3D7F1E7969}" type="pres">
      <dgm:prSet presAssocID="{7D3EB2B9-3F34-49A4-94F4-6C621C193FD6}" presName="arrowAndChildren" presStyleCnt="0"/>
      <dgm:spPr/>
    </dgm:pt>
    <dgm:pt modelId="{A32AF415-1B01-4695-A306-B6308E3C5605}" type="pres">
      <dgm:prSet presAssocID="{7D3EB2B9-3F34-49A4-94F4-6C621C193FD6}" presName="parentTextArrow" presStyleLbl="node1" presStyleIdx="1" presStyleCnt="4"/>
      <dgm:spPr/>
    </dgm:pt>
    <dgm:pt modelId="{AFA18028-0275-4CC0-B4E3-EF7C9C723398}" type="pres">
      <dgm:prSet presAssocID="{6AEFCA11-F4D2-4881-92C3-2AEDE2D1289F}" presName="sp" presStyleCnt="0"/>
      <dgm:spPr/>
    </dgm:pt>
    <dgm:pt modelId="{198A3615-1FE7-46B5-B064-3456C51466DC}" type="pres">
      <dgm:prSet presAssocID="{1BE1FD49-A50C-4925-B977-331570437D45}" presName="arrowAndChildren" presStyleCnt="0"/>
      <dgm:spPr/>
    </dgm:pt>
    <dgm:pt modelId="{09668419-6546-41E6-83D1-4016F972BDC8}" type="pres">
      <dgm:prSet presAssocID="{1BE1FD49-A50C-4925-B977-331570437D45}" presName="parentTextArrow" presStyleLbl="node1" presStyleIdx="2" presStyleCnt="4"/>
      <dgm:spPr/>
    </dgm:pt>
    <dgm:pt modelId="{A20B1A49-382C-4832-B3AC-BDCF67A27E91}" type="pres">
      <dgm:prSet presAssocID="{8ECA20BF-0E57-4A8D-9A1F-E995178308E1}" presName="sp" presStyleCnt="0"/>
      <dgm:spPr/>
    </dgm:pt>
    <dgm:pt modelId="{93709E07-4A2B-4578-B534-515EFA8D9F41}" type="pres">
      <dgm:prSet presAssocID="{F8A68E3C-C374-4FD8-B8FF-2D72BA0BA14D}" presName="arrowAndChildren" presStyleCnt="0"/>
      <dgm:spPr/>
    </dgm:pt>
    <dgm:pt modelId="{5F1661AF-A836-465B-A047-20D6B0225D61}" type="pres">
      <dgm:prSet presAssocID="{F8A68E3C-C374-4FD8-B8FF-2D72BA0BA14D}" presName="parentTextArrow" presStyleLbl="node1" presStyleIdx="3" presStyleCnt="4"/>
      <dgm:spPr/>
    </dgm:pt>
  </dgm:ptLst>
  <dgm:cxnLst>
    <dgm:cxn modelId="{20D3DB08-A547-42E4-847C-198A33AB6170}" type="presOf" srcId="{D2C3618E-96D7-4E9D-AA99-3A6ABEF9880D}" destId="{C3C16875-F480-4A23-8505-2D68CA116C0B}" srcOrd="0" destOrd="0" presId="urn:microsoft.com/office/officeart/2005/8/layout/process4"/>
    <dgm:cxn modelId="{032DB90D-F208-461C-A4B7-CDB363FB5B45}" type="presOf" srcId="{7D3EB2B9-3F34-49A4-94F4-6C621C193FD6}" destId="{A32AF415-1B01-4695-A306-B6308E3C5605}" srcOrd="0" destOrd="0" presId="urn:microsoft.com/office/officeart/2005/8/layout/process4"/>
    <dgm:cxn modelId="{7D316325-597A-4B26-AEF8-CB6F93B64B3F}" type="presOf" srcId="{F8A68E3C-C374-4FD8-B8FF-2D72BA0BA14D}" destId="{5F1661AF-A836-465B-A047-20D6B0225D61}" srcOrd="0" destOrd="0" presId="urn:microsoft.com/office/officeart/2005/8/layout/process4"/>
    <dgm:cxn modelId="{A28B8039-36BF-4728-804A-105D044451F6}" type="presOf" srcId="{1BE1FD49-A50C-4925-B977-331570437D45}" destId="{09668419-6546-41E6-83D1-4016F972BDC8}" srcOrd="0" destOrd="0" presId="urn:microsoft.com/office/officeart/2005/8/layout/process4"/>
    <dgm:cxn modelId="{9070A444-A4CA-47EC-9E4B-BCAF0880D506}" type="presOf" srcId="{A3FAB206-EFED-4E5F-B23D-40B237A40718}" destId="{8531639A-B448-4805-8FC8-D9841D34BA77}" srcOrd="0" destOrd="0" presId="urn:microsoft.com/office/officeart/2005/8/layout/process4"/>
    <dgm:cxn modelId="{CBCD2C6B-470F-4202-8162-0B9572A59000}" srcId="{D2C3618E-96D7-4E9D-AA99-3A6ABEF9880D}" destId="{F8A68E3C-C374-4FD8-B8FF-2D72BA0BA14D}" srcOrd="0" destOrd="0" parTransId="{42151D3E-7583-47E0-9C45-567F5A487054}" sibTransId="{8ECA20BF-0E57-4A8D-9A1F-E995178308E1}"/>
    <dgm:cxn modelId="{9FC6B093-9C38-409D-AD5F-3A8512565D81}" srcId="{D2C3618E-96D7-4E9D-AA99-3A6ABEF9880D}" destId="{7D3EB2B9-3F34-49A4-94F4-6C621C193FD6}" srcOrd="2" destOrd="0" parTransId="{8363F799-16F8-48E0-B670-A09FF3CA2C9A}" sibTransId="{343E77BE-AA66-421D-AE24-5E6BE2153F5D}"/>
    <dgm:cxn modelId="{8CE4A2A4-A025-4F4D-9385-79BBF5416E2B}" srcId="{D2C3618E-96D7-4E9D-AA99-3A6ABEF9880D}" destId="{1BE1FD49-A50C-4925-B977-331570437D45}" srcOrd="1" destOrd="0" parTransId="{75E4B1B3-7CF2-4061-9C0F-54CD30325F6D}" sibTransId="{6AEFCA11-F4D2-4881-92C3-2AEDE2D1289F}"/>
    <dgm:cxn modelId="{5D940ECD-1B7F-4870-8EDE-8F623F1215B9}" srcId="{D2C3618E-96D7-4E9D-AA99-3A6ABEF9880D}" destId="{A3FAB206-EFED-4E5F-B23D-40B237A40718}" srcOrd="3" destOrd="0" parTransId="{3ACE872E-AC63-4171-A103-DD47A0A2450B}" sibTransId="{E87B1ABD-0C14-47B9-8DFA-C27FDF2AF4B1}"/>
    <dgm:cxn modelId="{A25B11BE-AB43-420E-97FC-E2839C6AE61A}" type="presParOf" srcId="{C3C16875-F480-4A23-8505-2D68CA116C0B}" destId="{06C2B302-C07A-4D69-8DF9-E7EF5E33502F}" srcOrd="0" destOrd="0" presId="urn:microsoft.com/office/officeart/2005/8/layout/process4"/>
    <dgm:cxn modelId="{3D9596CA-4133-4C6A-A83E-004E752CCA73}" type="presParOf" srcId="{06C2B302-C07A-4D69-8DF9-E7EF5E33502F}" destId="{8531639A-B448-4805-8FC8-D9841D34BA77}" srcOrd="0" destOrd="0" presId="urn:microsoft.com/office/officeart/2005/8/layout/process4"/>
    <dgm:cxn modelId="{4F279585-E2C4-4FF2-B7D7-BA75C1AD922E}" type="presParOf" srcId="{C3C16875-F480-4A23-8505-2D68CA116C0B}" destId="{5126D56A-184F-4778-B649-1A2622F837D6}" srcOrd="1" destOrd="0" presId="urn:microsoft.com/office/officeart/2005/8/layout/process4"/>
    <dgm:cxn modelId="{949BC86D-0D82-4CD9-BABE-7528056F4C19}" type="presParOf" srcId="{C3C16875-F480-4A23-8505-2D68CA116C0B}" destId="{2EE021DC-620D-417F-BDF2-BF3D7F1E7969}" srcOrd="2" destOrd="0" presId="urn:microsoft.com/office/officeart/2005/8/layout/process4"/>
    <dgm:cxn modelId="{649B832D-892E-4CE6-934D-DE7C6870BDCA}" type="presParOf" srcId="{2EE021DC-620D-417F-BDF2-BF3D7F1E7969}" destId="{A32AF415-1B01-4695-A306-B6308E3C5605}" srcOrd="0" destOrd="0" presId="urn:microsoft.com/office/officeart/2005/8/layout/process4"/>
    <dgm:cxn modelId="{0F286015-C4D8-42DB-819D-3F3C1687476E}" type="presParOf" srcId="{C3C16875-F480-4A23-8505-2D68CA116C0B}" destId="{AFA18028-0275-4CC0-B4E3-EF7C9C723398}" srcOrd="3" destOrd="0" presId="urn:microsoft.com/office/officeart/2005/8/layout/process4"/>
    <dgm:cxn modelId="{34CF25EA-9ED4-40E6-8558-16AA7B415C87}" type="presParOf" srcId="{C3C16875-F480-4A23-8505-2D68CA116C0B}" destId="{198A3615-1FE7-46B5-B064-3456C51466DC}" srcOrd="4" destOrd="0" presId="urn:microsoft.com/office/officeart/2005/8/layout/process4"/>
    <dgm:cxn modelId="{FE325CB4-BC29-4DAD-B72B-C36F533CA811}" type="presParOf" srcId="{198A3615-1FE7-46B5-B064-3456C51466DC}" destId="{09668419-6546-41E6-83D1-4016F972BDC8}" srcOrd="0" destOrd="0" presId="urn:microsoft.com/office/officeart/2005/8/layout/process4"/>
    <dgm:cxn modelId="{89C65710-B593-4AAF-9AF8-F7AC3A0F56C4}" type="presParOf" srcId="{C3C16875-F480-4A23-8505-2D68CA116C0B}" destId="{A20B1A49-382C-4832-B3AC-BDCF67A27E91}" srcOrd="5" destOrd="0" presId="urn:microsoft.com/office/officeart/2005/8/layout/process4"/>
    <dgm:cxn modelId="{C075F12B-4545-4312-B23E-2AE5DFEBB427}" type="presParOf" srcId="{C3C16875-F480-4A23-8505-2D68CA116C0B}" destId="{93709E07-4A2B-4578-B534-515EFA8D9F41}" srcOrd="6" destOrd="0" presId="urn:microsoft.com/office/officeart/2005/8/layout/process4"/>
    <dgm:cxn modelId="{2951BD16-D35C-42C1-854F-3AF116533FCB}" type="presParOf" srcId="{93709E07-4A2B-4578-B534-515EFA8D9F41}" destId="{5F1661AF-A836-465B-A047-20D6B0225D61}"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C3618E-96D7-4E9D-AA99-3A6ABEF9880D}" type="doc">
      <dgm:prSet loTypeId="urn:microsoft.com/office/officeart/2005/8/layout/process4" loCatId="process" qsTypeId="urn:microsoft.com/office/officeart/2005/8/quickstyle/simple2" qsCatId="simple" csTypeId="urn:microsoft.com/office/officeart/2005/8/colors/colorful2" csCatId="colorful" phldr="1"/>
      <dgm:spPr/>
      <dgm:t>
        <a:bodyPr/>
        <a:lstStyle/>
        <a:p>
          <a:endParaRPr lang="en-US"/>
        </a:p>
      </dgm:t>
    </dgm:pt>
    <dgm:pt modelId="{F8A68E3C-C374-4FD8-B8FF-2D72BA0BA14D}">
      <dgm:prSet/>
      <dgm:spPr>
        <a:solidFill>
          <a:schemeClr val="bg2">
            <a:lumMod val="90000"/>
          </a:schemeClr>
        </a:solidFill>
      </dgm:spPr>
      <dgm:t>
        <a:bodyPr/>
        <a:lstStyle/>
        <a:p>
          <a:r>
            <a:rPr lang="en-US" dirty="0"/>
            <a:t>Project Overview</a:t>
          </a:r>
        </a:p>
      </dgm:t>
    </dgm:pt>
    <dgm:pt modelId="{42151D3E-7583-47E0-9C45-567F5A487054}" type="parTrans" cxnId="{CBCD2C6B-470F-4202-8162-0B9572A59000}">
      <dgm:prSet/>
      <dgm:spPr/>
      <dgm:t>
        <a:bodyPr/>
        <a:lstStyle/>
        <a:p>
          <a:endParaRPr lang="en-US"/>
        </a:p>
      </dgm:t>
    </dgm:pt>
    <dgm:pt modelId="{8ECA20BF-0E57-4A8D-9A1F-E995178308E1}" type="sibTrans" cxnId="{CBCD2C6B-470F-4202-8162-0B9572A59000}">
      <dgm:prSet/>
      <dgm:spPr/>
      <dgm:t>
        <a:bodyPr/>
        <a:lstStyle/>
        <a:p>
          <a:endParaRPr lang="en-US"/>
        </a:p>
      </dgm:t>
    </dgm:pt>
    <dgm:pt modelId="{A3FAB206-EFED-4E5F-B23D-40B237A40718}">
      <dgm:prSet/>
      <dgm:spPr>
        <a:solidFill>
          <a:schemeClr val="accent2">
            <a:lumMod val="75000"/>
          </a:schemeClr>
        </a:solidFill>
      </dgm:spPr>
      <dgm:t>
        <a:bodyPr/>
        <a:lstStyle/>
        <a:p>
          <a:r>
            <a:rPr lang="en-US" dirty="0"/>
            <a:t>Recommendations and Conclusions</a:t>
          </a:r>
        </a:p>
      </dgm:t>
    </dgm:pt>
    <dgm:pt modelId="{3ACE872E-AC63-4171-A103-DD47A0A2450B}" type="parTrans" cxnId="{5D940ECD-1B7F-4870-8EDE-8F623F1215B9}">
      <dgm:prSet/>
      <dgm:spPr/>
      <dgm:t>
        <a:bodyPr/>
        <a:lstStyle/>
        <a:p>
          <a:endParaRPr lang="en-US"/>
        </a:p>
      </dgm:t>
    </dgm:pt>
    <dgm:pt modelId="{E87B1ABD-0C14-47B9-8DFA-C27FDF2AF4B1}" type="sibTrans" cxnId="{5D940ECD-1B7F-4870-8EDE-8F623F1215B9}">
      <dgm:prSet/>
      <dgm:spPr/>
      <dgm:t>
        <a:bodyPr/>
        <a:lstStyle/>
        <a:p>
          <a:endParaRPr lang="en-US"/>
        </a:p>
      </dgm:t>
    </dgm:pt>
    <dgm:pt modelId="{1BE1FD49-A50C-4925-B977-331570437D45}">
      <dgm:prSet/>
      <dgm:spPr>
        <a:solidFill>
          <a:schemeClr val="bg2">
            <a:lumMod val="90000"/>
          </a:schemeClr>
        </a:solidFill>
      </dgm:spPr>
      <dgm:t>
        <a:bodyPr/>
        <a:lstStyle/>
        <a:p>
          <a:r>
            <a:rPr lang="en-US" dirty="0"/>
            <a:t>Technology Highlights</a:t>
          </a:r>
        </a:p>
      </dgm:t>
    </dgm:pt>
    <dgm:pt modelId="{75E4B1B3-7CF2-4061-9C0F-54CD30325F6D}" type="parTrans" cxnId="{8CE4A2A4-A025-4F4D-9385-79BBF5416E2B}">
      <dgm:prSet/>
      <dgm:spPr/>
      <dgm:t>
        <a:bodyPr/>
        <a:lstStyle/>
        <a:p>
          <a:endParaRPr lang="en-US"/>
        </a:p>
      </dgm:t>
    </dgm:pt>
    <dgm:pt modelId="{6AEFCA11-F4D2-4881-92C3-2AEDE2D1289F}" type="sibTrans" cxnId="{8CE4A2A4-A025-4F4D-9385-79BBF5416E2B}">
      <dgm:prSet/>
      <dgm:spPr/>
      <dgm:t>
        <a:bodyPr/>
        <a:lstStyle/>
        <a:p>
          <a:endParaRPr lang="en-US"/>
        </a:p>
      </dgm:t>
    </dgm:pt>
    <dgm:pt modelId="{7D3EB2B9-3F34-49A4-94F4-6C621C193FD6}">
      <dgm:prSet/>
      <dgm:spPr>
        <a:solidFill>
          <a:schemeClr val="bg2">
            <a:lumMod val="90000"/>
          </a:schemeClr>
        </a:solidFill>
      </dgm:spPr>
      <dgm:t>
        <a:bodyPr/>
        <a:lstStyle/>
        <a:p>
          <a:r>
            <a:rPr lang="en-US" dirty="0"/>
            <a:t>Use Case</a:t>
          </a:r>
        </a:p>
      </dgm:t>
    </dgm:pt>
    <dgm:pt modelId="{8363F799-16F8-48E0-B670-A09FF3CA2C9A}" type="parTrans" cxnId="{9FC6B093-9C38-409D-AD5F-3A8512565D81}">
      <dgm:prSet/>
      <dgm:spPr/>
      <dgm:t>
        <a:bodyPr/>
        <a:lstStyle/>
        <a:p>
          <a:endParaRPr lang="en-US"/>
        </a:p>
      </dgm:t>
    </dgm:pt>
    <dgm:pt modelId="{343E77BE-AA66-421D-AE24-5E6BE2153F5D}" type="sibTrans" cxnId="{9FC6B093-9C38-409D-AD5F-3A8512565D81}">
      <dgm:prSet/>
      <dgm:spPr/>
      <dgm:t>
        <a:bodyPr/>
        <a:lstStyle/>
        <a:p>
          <a:endParaRPr lang="en-US"/>
        </a:p>
      </dgm:t>
    </dgm:pt>
    <dgm:pt modelId="{C3C16875-F480-4A23-8505-2D68CA116C0B}" type="pres">
      <dgm:prSet presAssocID="{D2C3618E-96D7-4E9D-AA99-3A6ABEF9880D}" presName="Name0" presStyleCnt="0">
        <dgm:presLayoutVars>
          <dgm:dir/>
          <dgm:animLvl val="lvl"/>
          <dgm:resizeHandles val="exact"/>
        </dgm:presLayoutVars>
      </dgm:prSet>
      <dgm:spPr/>
    </dgm:pt>
    <dgm:pt modelId="{D65669E7-FABE-48CF-858F-BDE523AF5376}" type="pres">
      <dgm:prSet presAssocID="{A3FAB206-EFED-4E5F-B23D-40B237A40718}" presName="boxAndChildren" presStyleCnt="0"/>
      <dgm:spPr/>
    </dgm:pt>
    <dgm:pt modelId="{84E65451-B81E-4AD5-B38F-A2B7BC88A79F}" type="pres">
      <dgm:prSet presAssocID="{A3FAB206-EFED-4E5F-B23D-40B237A40718}" presName="parentTextBox" presStyleLbl="node1" presStyleIdx="0" presStyleCnt="4"/>
      <dgm:spPr/>
    </dgm:pt>
    <dgm:pt modelId="{5126D56A-184F-4778-B649-1A2622F837D6}" type="pres">
      <dgm:prSet presAssocID="{343E77BE-AA66-421D-AE24-5E6BE2153F5D}" presName="sp" presStyleCnt="0"/>
      <dgm:spPr/>
    </dgm:pt>
    <dgm:pt modelId="{2EE021DC-620D-417F-BDF2-BF3D7F1E7969}" type="pres">
      <dgm:prSet presAssocID="{7D3EB2B9-3F34-49A4-94F4-6C621C193FD6}" presName="arrowAndChildren" presStyleCnt="0"/>
      <dgm:spPr/>
    </dgm:pt>
    <dgm:pt modelId="{A32AF415-1B01-4695-A306-B6308E3C5605}" type="pres">
      <dgm:prSet presAssocID="{7D3EB2B9-3F34-49A4-94F4-6C621C193FD6}" presName="parentTextArrow" presStyleLbl="node1" presStyleIdx="1" presStyleCnt="4"/>
      <dgm:spPr/>
    </dgm:pt>
    <dgm:pt modelId="{AFA18028-0275-4CC0-B4E3-EF7C9C723398}" type="pres">
      <dgm:prSet presAssocID="{6AEFCA11-F4D2-4881-92C3-2AEDE2D1289F}" presName="sp" presStyleCnt="0"/>
      <dgm:spPr/>
    </dgm:pt>
    <dgm:pt modelId="{198A3615-1FE7-46B5-B064-3456C51466DC}" type="pres">
      <dgm:prSet presAssocID="{1BE1FD49-A50C-4925-B977-331570437D45}" presName="arrowAndChildren" presStyleCnt="0"/>
      <dgm:spPr/>
    </dgm:pt>
    <dgm:pt modelId="{09668419-6546-41E6-83D1-4016F972BDC8}" type="pres">
      <dgm:prSet presAssocID="{1BE1FD49-A50C-4925-B977-331570437D45}" presName="parentTextArrow" presStyleLbl="node1" presStyleIdx="2" presStyleCnt="4"/>
      <dgm:spPr/>
    </dgm:pt>
    <dgm:pt modelId="{A20B1A49-382C-4832-B3AC-BDCF67A27E91}" type="pres">
      <dgm:prSet presAssocID="{8ECA20BF-0E57-4A8D-9A1F-E995178308E1}" presName="sp" presStyleCnt="0"/>
      <dgm:spPr/>
    </dgm:pt>
    <dgm:pt modelId="{93709E07-4A2B-4578-B534-515EFA8D9F41}" type="pres">
      <dgm:prSet presAssocID="{F8A68E3C-C374-4FD8-B8FF-2D72BA0BA14D}" presName="arrowAndChildren" presStyleCnt="0"/>
      <dgm:spPr/>
    </dgm:pt>
    <dgm:pt modelId="{5F1661AF-A836-465B-A047-20D6B0225D61}" type="pres">
      <dgm:prSet presAssocID="{F8A68E3C-C374-4FD8-B8FF-2D72BA0BA14D}" presName="parentTextArrow" presStyleLbl="node1" presStyleIdx="3" presStyleCnt="4"/>
      <dgm:spPr/>
    </dgm:pt>
  </dgm:ptLst>
  <dgm:cxnLst>
    <dgm:cxn modelId="{20D3DB08-A547-42E4-847C-198A33AB6170}" type="presOf" srcId="{D2C3618E-96D7-4E9D-AA99-3A6ABEF9880D}" destId="{C3C16875-F480-4A23-8505-2D68CA116C0B}" srcOrd="0" destOrd="0" presId="urn:microsoft.com/office/officeart/2005/8/layout/process4"/>
    <dgm:cxn modelId="{032DB90D-F208-461C-A4B7-CDB363FB5B45}" type="presOf" srcId="{7D3EB2B9-3F34-49A4-94F4-6C621C193FD6}" destId="{A32AF415-1B01-4695-A306-B6308E3C5605}" srcOrd="0" destOrd="0" presId="urn:microsoft.com/office/officeart/2005/8/layout/process4"/>
    <dgm:cxn modelId="{7D316325-597A-4B26-AEF8-CB6F93B64B3F}" type="presOf" srcId="{F8A68E3C-C374-4FD8-B8FF-2D72BA0BA14D}" destId="{5F1661AF-A836-465B-A047-20D6B0225D61}" srcOrd="0" destOrd="0" presId="urn:microsoft.com/office/officeart/2005/8/layout/process4"/>
    <dgm:cxn modelId="{A28B8039-36BF-4728-804A-105D044451F6}" type="presOf" srcId="{1BE1FD49-A50C-4925-B977-331570437D45}" destId="{09668419-6546-41E6-83D1-4016F972BDC8}" srcOrd="0" destOrd="0" presId="urn:microsoft.com/office/officeart/2005/8/layout/process4"/>
    <dgm:cxn modelId="{08B1345F-F850-4CB5-9495-1CCE9C377A8A}" type="presOf" srcId="{A3FAB206-EFED-4E5F-B23D-40B237A40718}" destId="{84E65451-B81E-4AD5-B38F-A2B7BC88A79F}" srcOrd="0" destOrd="0" presId="urn:microsoft.com/office/officeart/2005/8/layout/process4"/>
    <dgm:cxn modelId="{CBCD2C6B-470F-4202-8162-0B9572A59000}" srcId="{D2C3618E-96D7-4E9D-AA99-3A6ABEF9880D}" destId="{F8A68E3C-C374-4FD8-B8FF-2D72BA0BA14D}" srcOrd="0" destOrd="0" parTransId="{42151D3E-7583-47E0-9C45-567F5A487054}" sibTransId="{8ECA20BF-0E57-4A8D-9A1F-E995178308E1}"/>
    <dgm:cxn modelId="{9FC6B093-9C38-409D-AD5F-3A8512565D81}" srcId="{D2C3618E-96D7-4E9D-AA99-3A6ABEF9880D}" destId="{7D3EB2B9-3F34-49A4-94F4-6C621C193FD6}" srcOrd="2" destOrd="0" parTransId="{8363F799-16F8-48E0-B670-A09FF3CA2C9A}" sibTransId="{343E77BE-AA66-421D-AE24-5E6BE2153F5D}"/>
    <dgm:cxn modelId="{8CE4A2A4-A025-4F4D-9385-79BBF5416E2B}" srcId="{D2C3618E-96D7-4E9D-AA99-3A6ABEF9880D}" destId="{1BE1FD49-A50C-4925-B977-331570437D45}" srcOrd="1" destOrd="0" parTransId="{75E4B1B3-7CF2-4061-9C0F-54CD30325F6D}" sibTransId="{6AEFCA11-F4D2-4881-92C3-2AEDE2D1289F}"/>
    <dgm:cxn modelId="{5D940ECD-1B7F-4870-8EDE-8F623F1215B9}" srcId="{D2C3618E-96D7-4E9D-AA99-3A6ABEF9880D}" destId="{A3FAB206-EFED-4E5F-B23D-40B237A40718}" srcOrd="3" destOrd="0" parTransId="{3ACE872E-AC63-4171-A103-DD47A0A2450B}" sibTransId="{E87B1ABD-0C14-47B9-8DFA-C27FDF2AF4B1}"/>
    <dgm:cxn modelId="{1993139C-B90D-4943-82ED-F2C08336F61B}" type="presParOf" srcId="{C3C16875-F480-4A23-8505-2D68CA116C0B}" destId="{D65669E7-FABE-48CF-858F-BDE523AF5376}" srcOrd="0" destOrd="0" presId="urn:microsoft.com/office/officeart/2005/8/layout/process4"/>
    <dgm:cxn modelId="{E395ABB9-DAB2-4DEE-8D2E-43310D0F23D1}" type="presParOf" srcId="{D65669E7-FABE-48CF-858F-BDE523AF5376}" destId="{84E65451-B81E-4AD5-B38F-A2B7BC88A79F}" srcOrd="0" destOrd="0" presId="urn:microsoft.com/office/officeart/2005/8/layout/process4"/>
    <dgm:cxn modelId="{4F279585-E2C4-4FF2-B7D7-BA75C1AD922E}" type="presParOf" srcId="{C3C16875-F480-4A23-8505-2D68CA116C0B}" destId="{5126D56A-184F-4778-B649-1A2622F837D6}" srcOrd="1" destOrd="0" presId="urn:microsoft.com/office/officeart/2005/8/layout/process4"/>
    <dgm:cxn modelId="{949BC86D-0D82-4CD9-BABE-7528056F4C19}" type="presParOf" srcId="{C3C16875-F480-4A23-8505-2D68CA116C0B}" destId="{2EE021DC-620D-417F-BDF2-BF3D7F1E7969}" srcOrd="2" destOrd="0" presId="urn:microsoft.com/office/officeart/2005/8/layout/process4"/>
    <dgm:cxn modelId="{649B832D-892E-4CE6-934D-DE7C6870BDCA}" type="presParOf" srcId="{2EE021DC-620D-417F-BDF2-BF3D7F1E7969}" destId="{A32AF415-1B01-4695-A306-B6308E3C5605}" srcOrd="0" destOrd="0" presId="urn:microsoft.com/office/officeart/2005/8/layout/process4"/>
    <dgm:cxn modelId="{0F286015-C4D8-42DB-819D-3F3C1687476E}" type="presParOf" srcId="{C3C16875-F480-4A23-8505-2D68CA116C0B}" destId="{AFA18028-0275-4CC0-B4E3-EF7C9C723398}" srcOrd="3" destOrd="0" presId="urn:microsoft.com/office/officeart/2005/8/layout/process4"/>
    <dgm:cxn modelId="{34CF25EA-9ED4-40E6-8558-16AA7B415C87}" type="presParOf" srcId="{C3C16875-F480-4A23-8505-2D68CA116C0B}" destId="{198A3615-1FE7-46B5-B064-3456C51466DC}" srcOrd="4" destOrd="0" presId="urn:microsoft.com/office/officeart/2005/8/layout/process4"/>
    <dgm:cxn modelId="{FE325CB4-BC29-4DAD-B72B-C36F533CA811}" type="presParOf" srcId="{198A3615-1FE7-46B5-B064-3456C51466DC}" destId="{09668419-6546-41E6-83D1-4016F972BDC8}" srcOrd="0" destOrd="0" presId="urn:microsoft.com/office/officeart/2005/8/layout/process4"/>
    <dgm:cxn modelId="{89C65710-B593-4AAF-9AF8-F7AC3A0F56C4}" type="presParOf" srcId="{C3C16875-F480-4A23-8505-2D68CA116C0B}" destId="{A20B1A49-382C-4832-B3AC-BDCF67A27E91}" srcOrd="5" destOrd="0" presId="urn:microsoft.com/office/officeart/2005/8/layout/process4"/>
    <dgm:cxn modelId="{C075F12B-4545-4312-B23E-2AE5DFEBB427}" type="presParOf" srcId="{C3C16875-F480-4A23-8505-2D68CA116C0B}" destId="{93709E07-4A2B-4578-B534-515EFA8D9F41}" srcOrd="6" destOrd="0" presId="urn:microsoft.com/office/officeart/2005/8/layout/process4"/>
    <dgm:cxn modelId="{2951BD16-D35C-42C1-854F-3AF116533FCB}" type="presParOf" srcId="{93709E07-4A2B-4578-B534-515EFA8D9F41}" destId="{5F1661AF-A836-465B-A047-20D6B0225D61}"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EADF79A-0372-4E2A-B5C2-B35BAFF428A4}"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endParaRPr lang="en-US"/>
        </a:p>
      </dgm:t>
    </dgm:pt>
    <dgm:pt modelId="{E59CD806-F63E-41C4-87AD-249515A38853}">
      <dgm:prSet phldrT="[Text]"/>
      <dgm:spPr/>
      <dgm:t>
        <a:bodyPr/>
        <a:lstStyle/>
        <a:p>
          <a:r>
            <a:rPr lang="en-US" dirty="0"/>
            <a:t>    • Allan Martin</a:t>
          </a:r>
        </a:p>
        <a:p>
          <a:r>
            <a:rPr lang="en-US" dirty="0"/>
            <a:t>    • Eduardo Marquis            </a:t>
          </a:r>
        </a:p>
        <a:p>
          <a:r>
            <a:rPr lang="en-US" dirty="0"/>
            <a:t>•  • Steven Pollard                          </a:t>
          </a:r>
        </a:p>
      </dgm:t>
    </dgm:pt>
    <dgm:pt modelId="{40149533-A836-4E59-84A6-73A803E5BFDF}" type="parTrans" cxnId="{E314AA3E-248B-4C00-8C12-F3F36563E294}">
      <dgm:prSet/>
      <dgm:spPr/>
      <dgm:t>
        <a:bodyPr/>
        <a:lstStyle/>
        <a:p>
          <a:endParaRPr lang="en-US"/>
        </a:p>
      </dgm:t>
    </dgm:pt>
    <dgm:pt modelId="{6AF43666-66D5-4545-8FFD-3DBD687D5814}" type="sibTrans" cxnId="{E314AA3E-248B-4C00-8C12-F3F36563E294}">
      <dgm:prSet/>
      <dgm:spPr/>
      <dgm:t>
        <a:bodyPr/>
        <a:lstStyle/>
        <a:p>
          <a:endParaRPr lang="en-US"/>
        </a:p>
      </dgm:t>
    </dgm:pt>
    <dgm:pt modelId="{1CA9D896-CAED-4C02-B6DB-9D24A2745592}">
      <dgm:prSet phldrT="[Text]" custT="1"/>
      <dgm:spPr/>
      <dgm:t>
        <a:bodyPr/>
        <a:lstStyle/>
        <a:p>
          <a:r>
            <a:rPr lang="en-US" sz="2000" dirty="0"/>
            <a:t>     </a:t>
          </a:r>
          <a:r>
            <a:rPr lang="en-US" sz="2000" dirty="0" err="1">
              <a:solidFill>
                <a:schemeClr val="tx1"/>
              </a:solidFill>
              <a:hlinkClick xmlns:r="http://schemas.openxmlformats.org/officeDocument/2006/relationships" r:id="rId1">
                <a:extLst>
                  <a:ext uri="{A12FA001-AC4F-418D-AE19-62706E023703}">
                    <ahyp:hlinkClr xmlns:ahyp="http://schemas.microsoft.com/office/drawing/2018/hyperlinkcolor" val="tx"/>
                  </a:ext>
                </a:extLst>
              </a:hlinkClick>
            </a:rPr>
            <a:t>Allan.Martin@DIR.Texas.Gov</a:t>
          </a:r>
          <a:endParaRPr lang="en-US" sz="2000" dirty="0">
            <a:solidFill>
              <a:schemeClr val="tx1"/>
            </a:solidFill>
          </a:endParaRPr>
        </a:p>
        <a:p>
          <a:r>
            <a:rPr lang="en-US" sz="2000"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     </a:t>
          </a:r>
          <a:r>
            <a:rPr lang="en-US" sz="2000" dirty="0" err="1">
              <a:solidFill>
                <a:schemeClr val="tx1"/>
              </a:solidFill>
              <a:hlinkClick xmlns:r="http://schemas.openxmlformats.org/officeDocument/2006/relationships" r:id="rId2">
                <a:extLst>
                  <a:ext uri="{A12FA001-AC4F-418D-AE19-62706E023703}">
                    <ahyp:hlinkClr xmlns:ahyp="http://schemas.microsoft.com/office/drawing/2018/hyperlinkcolor" val="tx"/>
                  </a:ext>
                </a:extLst>
              </a:hlinkClick>
            </a:rPr>
            <a:t>Eduardo.Marquis@DIR.Texas.Gov</a:t>
          </a:r>
          <a:endParaRPr lang="en-US" sz="2000" dirty="0">
            <a:solidFill>
              <a:schemeClr val="tx1"/>
            </a:solidFill>
          </a:endParaRPr>
        </a:p>
        <a:p>
          <a:r>
            <a:rPr lang="en-US" sz="2000" dirty="0">
              <a:solidFill>
                <a:schemeClr val="tx1"/>
              </a:solidFill>
            </a:rPr>
            <a:t>     </a:t>
          </a:r>
          <a:r>
            <a:rPr lang="en-US" sz="2000" dirty="0" err="1">
              <a:solidFill>
                <a:schemeClr val="tx1"/>
              </a:solidFill>
              <a:hlinkClick xmlns:r="http://schemas.openxmlformats.org/officeDocument/2006/relationships" r:id="rId3">
                <a:extLst>
                  <a:ext uri="{A12FA001-AC4F-418D-AE19-62706E023703}">
                    <ahyp:hlinkClr xmlns:ahyp="http://schemas.microsoft.com/office/drawing/2018/hyperlinkcolor" val="tx"/>
                  </a:ext>
                </a:extLst>
              </a:hlinkClick>
            </a:rPr>
            <a:t>Steven.Pollard@DIR.Texas.Gov</a:t>
          </a:r>
          <a:r>
            <a:rPr lang="en-US" sz="2000" dirty="0">
              <a:solidFill>
                <a:schemeClr val="tx1"/>
              </a:solidFill>
            </a:rPr>
            <a:t> </a:t>
          </a:r>
        </a:p>
      </dgm:t>
    </dgm:pt>
    <dgm:pt modelId="{B5B81E35-A4D9-4C45-8146-A8ED1E178777}" type="parTrans" cxnId="{DB4C57FD-B1EE-4E13-8DDD-70047BFE7C40}">
      <dgm:prSet/>
      <dgm:spPr/>
      <dgm:t>
        <a:bodyPr/>
        <a:lstStyle/>
        <a:p>
          <a:endParaRPr lang="en-US"/>
        </a:p>
      </dgm:t>
    </dgm:pt>
    <dgm:pt modelId="{8855F0FB-4FD3-4E43-8868-CBE6CBDC36CB}" type="sibTrans" cxnId="{DB4C57FD-B1EE-4E13-8DDD-70047BFE7C40}">
      <dgm:prSet/>
      <dgm:spPr/>
      <dgm:t>
        <a:bodyPr/>
        <a:lstStyle/>
        <a:p>
          <a:endParaRPr lang="en-US"/>
        </a:p>
      </dgm:t>
    </dgm:pt>
    <dgm:pt modelId="{6F40D24A-1C6C-492F-AA55-4433FA825ED9}">
      <dgm:prSet phldrT="[Text]"/>
      <dgm:spPr/>
      <dgm:t>
        <a:bodyPr/>
        <a:lstStyle/>
        <a:p>
          <a:r>
            <a:rPr lang="en-US" dirty="0"/>
            <a:t>         512.463.5973     </a:t>
          </a:r>
        </a:p>
        <a:p>
          <a:r>
            <a:rPr lang="en-US" dirty="0"/>
            <a:t>         512.463.8477</a:t>
          </a:r>
        </a:p>
        <a:p>
          <a:r>
            <a:rPr lang="en-US" dirty="0"/>
            <a:t>         512.463.6761                                     </a:t>
          </a:r>
        </a:p>
      </dgm:t>
    </dgm:pt>
    <dgm:pt modelId="{D2A7B72B-D702-489C-AE75-33B97F05958C}" type="parTrans" cxnId="{6F92BBE4-280B-4721-AD1E-DB950D464286}">
      <dgm:prSet/>
      <dgm:spPr/>
      <dgm:t>
        <a:bodyPr/>
        <a:lstStyle/>
        <a:p>
          <a:endParaRPr lang="en-US"/>
        </a:p>
      </dgm:t>
    </dgm:pt>
    <dgm:pt modelId="{9A647B89-94BB-4128-9291-3ACE014C220A}" type="sibTrans" cxnId="{6F92BBE4-280B-4721-AD1E-DB950D464286}">
      <dgm:prSet/>
      <dgm:spPr/>
      <dgm:t>
        <a:bodyPr/>
        <a:lstStyle/>
        <a:p>
          <a:endParaRPr lang="en-US"/>
        </a:p>
      </dgm:t>
    </dgm:pt>
    <dgm:pt modelId="{F3530614-2640-4122-B4F7-93268C697956}" type="pres">
      <dgm:prSet presAssocID="{CEADF79A-0372-4E2A-B5C2-B35BAFF428A4}" presName="Name0" presStyleCnt="0">
        <dgm:presLayoutVars>
          <dgm:dir/>
          <dgm:resizeHandles val="exact"/>
        </dgm:presLayoutVars>
      </dgm:prSet>
      <dgm:spPr/>
    </dgm:pt>
    <dgm:pt modelId="{8520D95F-A848-40A2-B38C-6041C4F606AB}" type="pres">
      <dgm:prSet presAssocID="{E59CD806-F63E-41C4-87AD-249515A38853}" presName="composite" presStyleCnt="0"/>
      <dgm:spPr/>
    </dgm:pt>
    <dgm:pt modelId="{E0A89BE2-FFFB-4304-8937-BBF4A08294B0}" type="pres">
      <dgm:prSet presAssocID="{E59CD806-F63E-41C4-87AD-249515A38853}" presName="rect1" presStyleLbl="trAlignAcc1" presStyleIdx="0" presStyleCnt="3" custScaleX="138432">
        <dgm:presLayoutVars>
          <dgm:bulletEnabled val="1"/>
        </dgm:presLayoutVars>
      </dgm:prSet>
      <dgm:spPr/>
    </dgm:pt>
    <dgm:pt modelId="{ED7EB40A-159E-4F3A-A9C4-4EC1326A5A8D}" type="pres">
      <dgm:prSet presAssocID="{E59CD806-F63E-41C4-87AD-249515A38853}" presName="rect2" presStyleLbl="fgImgPlace1" presStyleIdx="0" presStyleCnt="3" custLinFactNeighborX="-55063" custLinFactNeighborY="12365"/>
      <dgm:spPr>
        <a:blipFill>
          <a:blip xmlns:r="http://schemas.openxmlformats.org/officeDocument/2006/relationships" r:embed="rId4">
            <a:extLst>
              <a:ext uri="{837473B0-CC2E-450A-ABE3-18F120FF3D39}">
                <a1611:picAttrSrcUrl xmlns:a1611="http://schemas.microsoft.com/office/drawing/2016/11/main" r:id="rId5"/>
              </a:ext>
            </a:extLst>
          </a:blip>
          <a:srcRect/>
          <a:stretch>
            <a:fillRect l="-25000" r="-25000"/>
          </a:stretch>
        </a:blipFill>
      </dgm:spPr>
    </dgm:pt>
    <dgm:pt modelId="{58B88600-62C1-4ABD-973F-1B28B4696A78}" type="pres">
      <dgm:prSet presAssocID="{6AF43666-66D5-4545-8FFD-3DBD687D5814}" presName="sibTrans" presStyleCnt="0"/>
      <dgm:spPr/>
    </dgm:pt>
    <dgm:pt modelId="{2AD1BE78-A92B-4B99-BD3A-0969BCB1DB99}" type="pres">
      <dgm:prSet presAssocID="{1CA9D896-CAED-4C02-B6DB-9D24A2745592}" presName="composite" presStyleCnt="0"/>
      <dgm:spPr/>
    </dgm:pt>
    <dgm:pt modelId="{10852D95-3D2A-4E81-8198-C0C3D1AD6E6F}" type="pres">
      <dgm:prSet presAssocID="{1CA9D896-CAED-4C02-B6DB-9D24A2745592}" presName="rect1" presStyleLbl="trAlignAcc1" presStyleIdx="1" presStyleCnt="3" custScaleX="133806">
        <dgm:presLayoutVars>
          <dgm:bulletEnabled val="1"/>
        </dgm:presLayoutVars>
      </dgm:prSet>
      <dgm:spPr/>
    </dgm:pt>
    <dgm:pt modelId="{B8CE19A0-851D-42A8-B808-624DFF24F35F}" type="pres">
      <dgm:prSet presAssocID="{1CA9D896-CAED-4C02-B6DB-9D24A2745592}" presName="rect2" presStyleLbl="fgImgPlace1" presStyleIdx="1" presStyleCnt="3" custScaleY="86982" custLinFactNeighborX="-52864" custLinFactNeighborY="17355"/>
      <dgm:spPr>
        <a:blipFill>
          <a:blip xmlns:r="http://schemas.openxmlformats.org/officeDocument/2006/relationships"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a:stretch>
            <a:fillRect l="-25000" r="-25000"/>
          </a:stretch>
        </a:blipFill>
      </dgm:spPr>
    </dgm:pt>
    <dgm:pt modelId="{A43C463E-F5AA-4B2B-B63E-E25D6AC484B0}" type="pres">
      <dgm:prSet presAssocID="{8855F0FB-4FD3-4E43-8868-CBE6CBDC36CB}" presName="sibTrans" presStyleCnt="0"/>
      <dgm:spPr/>
    </dgm:pt>
    <dgm:pt modelId="{B90402F2-EF55-4B92-B83B-79F0DE95D38F}" type="pres">
      <dgm:prSet presAssocID="{6F40D24A-1C6C-492F-AA55-4433FA825ED9}" presName="composite" presStyleCnt="0"/>
      <dgm:spPr/>
    </dgm:pt>
    <dgm:pt modelId="{9EAAEFEE-0862-4585-97B3-B5BF85611810}" type="pres">
      <dgm:prSet presAssocID="{6F40D24A-1C6C-492F-AA55-4433FA825ED9}" presName="rect1" presStyleLbl="trAlignAcc1" presStyleIdx="2" presStyleCnt="3" custScaleX="131816">
        <dgm:presLayoutVars>
          <dgm:bulletEnabled val="1"/>
        </dgm:presLayoutVars>
      </dgm:prSet>
      <dgm:spPr/>
    </dgm:pt>
    <dgm:pt modelId="{0E7EB40B-A193-46CF-A8A1-9A23FAE764F2}" type="pres">
      <dgm:prSet presAssocID="{6F40D24A-1C6C-492F-AA55-4433FA825ED9}" presName="rect2" presStyleLbl="fgImgPlace1" presStyleIdx="2" presStyleCnt="3" custLinFactNeighborX="-43896" custLinFactNeighborY="7972"/>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l="-25000" r="-25000"/>
          </a:stretch>
        </a:blipFill>
      </dgm:spPr>
      <dgm:extLst>
        <a:ext uri="{E40237B7-FDA0-4F09-8148-C483321AD2D9}">
          <dgm14:cNvPr xmlns:dgm14="http://schemas.microsoft.com/office/drawing/2010/diagram" id="0" name="" descr="Telephone"/>
        </a:ext>
      </dgm:extLst>
    </dgm:pt>
  </dgm:ptLst>
  <dgm:cxnLst>
    <dgm:cxn modelId="{1E46E00A-CBF4-44A9-8019-E690E4FCA1CE}" type="presOf" srcId="{CEADF79A-0372-4E2A-B5C2-B35BAFF428A4}" destId="{F3530614-2640-4122-B4F7-93268C697956}" srcOrd="0" destOrd="0" presId="urn:microsoft.com/office/officeart/2008/layout/PictureStrips"/>
    <dgm:cxn modelId="{E314AA3E-248B-4C00-8C12-F3F36563E294}" srcId="{CEADF79A-0372-4E2A-B5C2-B35BAFF428A4}" destId="{E59CD806-F63E-41C4-87AD-249515A38853}" srcOrd="0" destOrd="0" parTransId="{40149533-A836-4E59-84A6-73A803E5BFDF}" sibTransId="{6AF43666-66D5-4545-8FFD-3DBD687D5814}"/>
    <dgm:cxn modelId="{B410CA9D-3C8E-4E19-8C2A-463A25688325}" type="presOf" srcId="{1CA9D896-CAED-4C02-B6DB-9D24A2745592}" destId="{10852D95-3D2A-4E81-8198-C0C3D1AD6E6F}" srcOrd="0" destOrd="0" presId="urn:microsoft.com/office/officeart/2008/layout/PictureStrips"/>
    <dgm:cxn modelId="{6E52CAB2-95F9-408B-9E53-440D5BDB67C6}" type="presOf" srcId="{E59CD806-F63E-41C4-87AD-249515A38853}" destId="{E0A89BE2-FFFB-4304-8937-BBF4A08294B0}" srcOrd="0" destOrd="0" presId="urn:microsoft.com/office/officeart/2008/layout/PictureStrips"/>
    <dgm:cxn modelId="{6F92BBE4-280B-4721-AD1E-DB950D464286}" srcId="{CEADF79A-0372-4E2A-B5C2-B35BAFF428A4}" destId="{6F40D24A-1C6C-492F-AA55-4433FA825ED9}" srcOrd="2" destOrd="0" parTransId="{D2A7B72B-D702-489C-AE75-33B97F05958C}" sibTransId="{9A647B89-94BB-4128-9291-3ACE014C220A}"/>
    <dgm:cxn modelId="{9B8329EB-C462-4DB4-A59A-0E850B3424D8}" type="presOf" srcId="{6F40D24A-1C6C-492F-AA55-4433FA825ED9}" destId="{9EAAEFEE-0862-4585-97B3-B5BF85611810}" srcOrd="0" destOrd="0" presId="urn:microsoft.com/office/officeart/2008/layout/PictureStrips"/>
    <dgm:cxn modelId="{DB4C57FD-B1EE-4E13-8DDD-70047BFE7C40}" srcId="{CEADF79A-0372-4E2A-B5C2-B35BAFF428A4}" destId="{1CA9D896-CAED-4C02-B6DB-9D24A2745592}" srcOrd="1" destOrd="0" parTransId="{B5B81E35-A4D9-4C45-8146-A8ED1E178777}" sibTransId="{8855F0FB-4FD3-4E43-8868-CBE6CBDC36CB}"/>
    <dgm:cxn modelId="{EF53F101-4B3E-43EA-9123-089044A9014F}" type="presParOf" srcId="{F3530614-2640-4122-B4F7-93268C697956}" destId="{8520D95F-A848-40A2-B38C-6041C4F606AB}" srcOrd="0" destOrd="0" presId="urn:microsoft.com/office/officeart/2008/layout/PictureStrips"/>
    <dgm:cxn modelId="{C60B9A1B-C5D0-423A-894C-5FE10CAC2076}" type="presParOf" srcId="{8520D95F-A848-40A2-B38C-6041C4F606AB}" destId="{E0A89BE2-FFFB-4304-8937-BBF4A08294B0}" srcOrd="0" destOrd="0" presId="urn:microsoft.com/office/officeart/2008/layout/PictureStrips"/>
    <dgm:cxn modelId="{C5C5BCDD-180B-45D3-937A-3BDC19484903}" type="presParOf" srcId="{8520D95F-A848-40A2-B38C-6041C4F606AB}" destId="{ED7EB40A-159E-4F3A-A9C4-4EC1326A5A8D}" srcOrd="1" destOrd="0" presId="urn:microsoft.com/office/officeart/2008/layout/PictureStrips"/>
    <dgm:cxn modelId="{D5D67DF9-4583-4B03-80A7-AD21699F5FFD}" type="presParOf" srcId="{F3530614-2640-4122-B4F7-93268C697956}" destId="{58B88600-62C1-4ABD-973F-1B28B4696A78}" srcOrd="1" destOrd="0" presId="urn:microsoft.com/office/officeart/2008/layout/PictureStrips"/>
    <dgm:cxn modelId="{BC51D181-DF72-497F-BA1D-CE8ECF95D786}" type="presParOf" srcId="{F3530614-2640-4122-B4F7-93268C697956}" destId="{2AD1BE78-A92B-4B99-BD3A-0969BCB1DB99}" srcOrd="2" destOrd="0" presId="urn:microsoft.com/office/officeart/2008/layout/PictureStrips"/>
    <dgm:cxn modelId="{C2C8B4D2-4E74-4780-8134-93837F13EDA2}" type="presParOf" srcId="{2AD1BE78-A92B-4B99-BD3A-0969BCB1DB99}" destId="{10852D95-3D2A-4E81-8198-C0C3D1AD6E6F}" srcOrd="0" destOrd="0" presId="urn:microsoft.com/office/officeart/2008/layout/PictureStrips"/>
    <dgm:cxn modelId="{997391B9-5E61-446D-9135-F967B93A7CAA}" type="presParOf" srcId="{2AD1BE78-A92B-4B99-BD3A-0969BCB1DB99}" destId="{B8CE19A0-851D-42A8-B808-624DFF24F35F}" srcOrd="1" destOrd="0" presId="urn:microsoft.com/office/officeart/2008/layout/PictureStrips"/>
    <dgm:cxn modelId="{4D1852BD-3D1D-40B2-A343-4FE9FFAAA950}" type="presParOf" srcId="{F3530614-2640-4122-B4F7-93268C697956}" destId="{A43C463E-F5AA-4B2B-B63E-E25D6AC484B0}" srcOrd="3" destOrd="0" presId="urn:microsoft.com/office/officeart/2008/layout/PictureStrips"/>
    <dgm:cxn modelId="{99F29408-0E2F-4AE2-8355-0D7646C436A1}" type="presParOf" srcId="{F3530614-2640-4122-B4F7-93268C697956}" destId="{B90402F2-EF55-4B92-B83B-79F0DE95D38F}" srcOrd="4" destOrd="0" presId="urn:microsoft.com/office/officeart/2008/layout/PictureStrips"/>
    <dgm:cxn modelId="{F3E16207-BF0E-412C-AD67-5A852AE89D34}" type="presParOf" srcId="{B90402F2-EF55-4B92-B83B-79F0DE95D38F}" destId="{9EAAEFEE-0862-4585-97B3-B5BF85611810}" srcOrd="0" destOrd="0" presId="urn:microsoft.com/office/officeart/2008/layout/PictureStrips"/>
    <dgm:cxn modelId="{4462E001-6997-4C58-9890-7A61A781E5EC}" type="presParOf" srcId="{B90402F2-EF55-4B92-B83B-79F0DE95D38F}" destId="{0E7EB40B-A193-46CF-A8A1-9A23FAE764F2}"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F21889-6B55-46D4-A432-C197D819BB2F}">
      <dsp:nvSpPr>
        <dsp:cNvPr id="0" name=""/>
        <dsp:cNvSpPr/>
      </dsp:nvSpPr>
      <dsp:spPr>
        <a:xfrm>
          <a:off x="0" y="4632399"/>
          <a:ext cx="7841813" cy="1013455"/>
        </a:xfrm>
        <a:prstGeom prst="rec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Recommendations and Conclusions</a:t>
          </a:r>
        </a:p>
      </dsp:txBody>
      <dsp:txXfrm>
        <a:off x="0" y="4632399"/>
        <a:ext cx="7841813" cy="1013455"/>
      </dsp:txXfrm>
    </dsp:sp>
    <dsp:sp modelId="{A32AF415-1B01-4695-A306-B6308E3C5605}">
      <dsp:nvSpPr>
        <dsp:cNvPr id="0" name=""/>
        <dsp:cNvSpPr/>
      </dsp:nvSpPr>
      <dsp:spPr>
        <a:xfrm rot="10800000">
          <a:off x="0" y="3115372"/>
          <a:ext cx="7841813" cy="1558694"/>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Use Case</a:t>
          </a:r>
        </a:p>
      </dsp:txBody>
      <dsp:txXfrm rot="10800000">
        <a:off x="0" y="3115372"/>
        <a:ext cx="7841813" cy="1012793"/>
      </dsp:txXfrm>
    </dsp:sp>
    <dsp:sp modelId="{09668419-6546-41E6-83D1-4016F972BDC8}">
      <dsp:nvSpPr>
        <dsp:cNvPr id="0" name=""/>
        <dsp:cNvSpPr/>
      </dsp:nvSpPr>
      <dsp:spPr>
        <a:xfrm rot="10800000">
          <a:off x="0" y="1545413"/>
          <a:ext cx="7841813" cy="1558694"/>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Technology Highlights</a:t>
          </a:r>
        </a:p>
      </dsp:txBody>
      <dsp:txXfrm rot="10800000">
        <a:off x="0" y="1545413"/>
        <a:ext cx="7841813" cy="1012793"/>
      </dsp:txXfrm>
    </dsp:sp>
    <dsp:sp modelId="{5F1661AF-A836-465B-A047-20D6B0225D61}">
      <dsp:nvSpPr>
        <dsp:cNvPr id="0" name=""/>
        <dsp:cNvSpPr/>
      </dsp:nvSpPr>
      <dsp:spPr>
        <a:xfrm rot="10800000">
          <a:off x="0" y="0"/>
          <a:ext cx="7841813" cy="1558694"/>
        </a:xfrm>
        <a:prstGeom prst="upArrowCallout">
          <a:avLst/>
        </a:prstGeom>
        <a:solidFill>
          <a:schemeClr val="accent2">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Project Overview</a:t>
          </a:r>
        </a:p>
      </dsp:txBody>
      <dsp:txXfrm rot="10800000">
        <a:off x="0" y="0"/>
        <a:ext cx="7841813" cy="10127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388EA9-8960-4F87-A216-63195429E23A}">
      <dsp:nvSpPr>
        <dsp:cNvPr id="0" name=""/>
        <dsp:cNvSpPr/>
      </dsp:nvSpPr>
      <dsp:spPr>
        <a:xfrm>
          <a:off x="0" y="1668"/>
          <a:ext cx="9783763" cy="0"/>
        </a:xfrm>
        <a:prstGeom prst="lin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dk2">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3A7861AF-6FBF-4337-8926-96D24BE06FA8}">
      <dsp:nvSpPr>
        <dsp:cNvPr id="0" name=""/>
        <dsp:cNvSpPr/>
      </dsp:nvSpPr>
      <dsp:spPr>
        <a:xfrm>
          <a:off x="0" y="1668"/>
          <a:ext cx="9783763" cy="113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Evaluate/Demonstrate Emerging Technologies</a:t>
          </a:r>
        </a:p>
      </dsp:txBody>
      <dsp:txXfrm>
        <a:off x="0" y="1668"/>
        <a:ext cx="9783763" cy="1137622"/>
      </dsp:txXfrm>
    </dsp:sp>
    <dsp:sp modelId="{305A9AAC-08D3-4673-A153-BB25A8F0A73C}">
      <dsp:nvSpPr>
        <dsp:cNvPr id="0" name=""/>
        <dsp:cNvSpPr/>
      </dsp:nvSpPr>
      <dsp:spPr>
        <a:xfrm>
          <a:off x="0" y="1139291"/>
          <a:ext cx="9783763" cy="0"/>
        </a:xfrm>
        <a:prstGeom prst="lin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dk2">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DAB958BB-B967-4126-9BCC-39D2AAF0832E}">
      <dsp:nvSpPr>
        <dsp:cNvPr id="0" name=""/>
        <dsp:cNvSpPr/>
      </dsp:nvSpPr>
      <dsp:spPr>
        <a:xfrm>
          <a:off x="0" y="1139291"/>
          <a:ext cx="9783763" cy="113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Develop and Learn New Skills</a:t>
          </a:r>
        </a:p>
      </dsp:txBody>
      <dsp:txXfrm>
        <a:off x="0" y="1139291"/>
        <a:ext cx="9783763" cy="1137622"/>
      </dsp:txXfrm>
    </dsp:sp>
    <dsp:sp modelId="{E91C1A9D-B2FC-4734-90AC-9B6698BB7EF1}">
      <dsp:nvSpPr>
        <dsp:cNvPr id="0" name=""/>
        <dsp:cNvSpPr/>
      </dsp:nvSpPr>
      <dsp:spPr>
        <a:xfrm>
          <a:off x="0" y="2276913"/>
          <a:ext cx="9783763" cy="0"/>
        </a:xfrm>
        <a:prstGeom prst="lin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dk2">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AAD0525C-BE53-4626-A6A5-00978D162882}">
      <dsp:nvSpPr>
        <dsp:cNvPr id="0" name=""/>
        <dsp:cNvSpPr/>
      </dsp:nvSpPr>
      <dsp:spPr>
        <a:xfrm>
          <a:off x="0" y="2276913"/>
          <a:ext cx="9783763" cy="113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n-US" sz="4000" kern="1200" dirty="0"/>
            <a:t>Share Lessons Learned</a:t>
          </a:r>
        </a:p>
      </dsp:txBody>
      <dsp:txXfrm>
        <a:off x="0" y="2276913"/>
        <a:ext cx="9783763" cy="11376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7E7F6C-5146-43A8-AD14-D5CAEC64EFD4}">
      <dsp:nvSpPr>
        <dsp:cNvPr id="0" name=""/>
        <dsp:cNvSpPr/>
      </dsp:nvSpPr>
      <dsp:spPr>
        <a:xfrm>
          <a:off x="0" y="355599"/>
          <a:ext cx="11563508" cy="2396904"/>
        </a:xfrm>
        <a:prstGeom prst="rect">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7457" tIns="374904" rIns="897457"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Independent Research and Hands on Training</a:t>
          </a:r>
        </a:p>
        <a:p>
          <a:pPr marL="228600" lvl="1" indent="-228600" algn="l" defTabSz="1066800">
            <a:lnSpc>
              <a:spcPct val="90000"/>
            </a:lnSpc>
            <a:spcBef>
              <a:spcPct val="0"/>
            </a:spcBef>
            <a:spcAft>
              <a:spcPct val="15000"/>
            </a:spcAft>
            <a:buChar char="•"/>
          </a:pPr>
          <a:r>
            <a:rPr lang="en-US" sz="2400" kern="1200" dirty="0"/>
            <a:t>IBM Blockchain Technology Overview and Application Development Seminars</a:t>
          </a:r>
        </a:p>
        <a:p>
          <a:pPr marL="228600" lvl="1" indent="-228600" algn="l" defTabSz="1066800">
            <a:lnSpc>
              <a:spcPct val="90000"/>
            </a:lnSpc>
            <a:spcBef>
              <a:spcPct val="0"/>
            </a:spcBef>
            <a:spcAft>
              <a:spcPct val="15000"/>
            </a:spcAft>
            <a:buChar char="•"/>
          </a:pPr>
          <a:r>
            <a:rPr lang="en-US" sz="2400" kern="1200" dirty="0"/>
            <a:t>SXSW Blockchain Hyperledger Meetup</a:t>
          </a:r>
        </a:p>
        <a:p>
          <a:pPr marL="228600" lvl="1" indent="-228600" algn="l" defTabSz="1066800">
            <a:lnSpc>
              <a:spcPct val="90000"/>
            </a:lnSpc>
            <a:spcBef>
              <a:spcPct val="0"/>
            </a:spcBef>
            <a:spcAft>
              <a:spcPct val="15000"/>
            </a:spcAft>
            <a:buChar char="•"/>
          </a:pPr>
          <a:r>
            <a:rPr lang="en-US" sz="2400" kern="1200" dirty="0"/>
            <a:t>Linux Foundation Hyperledger Group</a:t>
          </a:r>
        </a:p>
      </dsp:txBody>
      <dsp:txXfrm>
        <a:off x="0" y="355599"/>
        <a:ext cx="11563508" cy="2396904"/>
      </dsp:txXfrm>
    </dsp:sp>
    <dsp:sp modelId="{2501765A-B9D0-4973-B22F-063EE76E6BC2}">
      <dsp:nvSpPr>
        <dsp:cNvPr id="0" name=""/>
        <dsp:cNvSpPr/>
      </dsp:nvSpPr>
      <dsp:spPr>
        <a:xfrm>
          <a:off x="400374" y="0"/>
          <a:ext cx="8094456" cy="64944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5951" tIns="0" rIns="305951" bIns="0" numCol="1" spcCol="1270" anchor="ctr" anchorCtr="0">
          <a:noAutofit/>
        </a:bodyPr>
        <a:lstStyle/>
        <a:p>
          <a:pPr marL="0" lvl="0" indent="0" algn="l" defTabSz="1066800">
            <a:lnSpc>
              <a:spcPct val="90000"/>
            </a:lnSpc>
            <a:spcBef>
              <a:spcPct val="0"/>
            </a:spcBef>
            <a:spcAft>
              <a:spcPct val="35000"/>
            </a:spcAft>
            <a:buNone/>
          </a:pPr>
          <a:r>
            <a:rPr lang="en-US" sz="2400" b="1" kern="1200" dirty="0"/>
            <a:t>Research &amp; Training</a:t>
          </a:r>
          <a:endParaRPr lang="en-US" sz="2400" kern="1200" dirty="0"/>
        </a:p>
      </dsp:txBody>
      <dsp:txXfrm>
        <a:off x="432077" y="31703"/>
        <a:ext cx="8031050" cy="586034"/>
      </dsp:txXfrm>
    </dsp:sp>
    <dsp:sp modelId="{418F15FA-A68B-4B81-8B33-674BADDB7D27}">
      <dsp:nvSpPr>
        <dsp:cNvPr id="0" name=""/>
        <dsp:cNvSpPr/>
      </dsp:nvSpPr>
      <dsp:spPr>
        <a:xfrm>
          <a:off x="0" y="3175146"/>
          <a:ext cx="11563508" cy="2082476"/>
        </a:xfrm>
        <a:prstGeom prst="rect">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7457" tIns="374904" rIns="897457"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Captured Requirements and Designed Solutions</a:t>
          </a:r>
        </a:p>
        <a:p>
          <a:pPr marL="228600" lvl="1" indent="-228600" algn="l" defTabSz="1066800">
            <a:lnSpc>
              <a:spcPct val="90000"/>
            </a:lnSpc>
            <a:spcBef>
              <a:spcPct val="0"/>
            </a:spcBef>
            <a:spcAft>
              <a:spcPct val="15000"/>
            </a:spcAft>
            <a:buChar char="•"/>
          </a:pPr>
          <a:r>
            <a:rPr lang="en-US" sz="2400" kern="1200" dirty="0"/>
            <a:t>Setup Blockchain Infrastructure (Servers, Network, etc.)</a:t>
          </a:r>
        </a:p>
        <a:p>
          <a:pPr marL="228600" lvl="1" indent="-228600" algn="l" defTabSz="1066800">
            <a:lnSpc>
              <a:spcPct val="90000"/>
            </a:lnSpc>
            <a:spcBef>
              <a:spcPct val="0"/>
            </a:spcBef>
            <a:spcAft>
              <a:spcPct val="15000"/>
            </a:spcAft>
            <a:buChar char="•"/>
          </a:pPr>
          <a:r>
            <a:rPr lang="en-US" sz="2400" kern="1200" dirty="0"/>
            <a:t>Setup Development Environments (Dev, Test)</a:t>
          </a:r>
        </a:p>
        <a:p>
          <a:pPr marL="228600" lvl="1" indent="-228600" algn="l" defTabSz="1066800">
            <a:lnSpc>
              <a:spcPct val="90000"/>
            </a:lnSpc>
            <a:spcBef>
              <a:spcPct val="0"/>
            </a:spcBef>
            <a:spcAft>
              <a:spcPct val="15000"/>
            </a:spcAft>
            <a:buChar char="•"/>
          </a:pPr>
          <a:r>
            <a:rPr lang="en-US" sz="2400" kern="1200" dirty="0"/>
            <a:t>Prototyped Blockchain Solutions</a:t>
          </a:r>
        </a:p>
      </dsp:txBody>
      <dsp:txXfrm>
        <a:off x="0" y="3175146"/>
        <a:ext cx="11563508" cy="2082476"/>
      </dsp:txXfrm>
    </dsp:sp>
    <dsp:sp modelId="{CC358ED1-CBA1-483E-8E5B-86B4F7708A14}">
      <dsp:nvSpPr>
        <dsp:cNvPr id="0" name=""/>
        <dsp:cNvSpPr/>
      </dsp:nvSpPr>
      <dsp:spPr>
        <a:xfrm>
          <a:off x="578175" y="2850426"/>
          <a:ext cx="8094456" cy="64944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5951" tIns="0" rIns="305951" bIns="0" numCol="1" spcCol="1270" anchor="ctr" anchorCtr="0">
          <a:noAutofit/>
        </a:bodyPr>
        <a:lstStyle/>
        <a:p>
          <a:pPr marL="0" lvl="0" indent="0" algn="l" defTabSz="1066800">
            <a:lnSpc>
              <a:spcPct val="90000"/>
            </a:lnSpc>
            <a:spcBef>
              <a:spcPct val="0"/>
            </a:spcBef>
            <a:spcAft>
              <a:spcPct val="35000"/>
            </a:spcAft>
            <a:buNone/>
          </a:pPr>
          <a:r>
            <a:rPr lang="en-US" sz="2400" b="1" kern="1200" dirty="0"/>
            <a:t>POC</a:t>
          </a:r>
          <a:endParaRPr lang="en-US" sz="2400" kern="1200" dirty="0"/>
        </a:p>
      </dsp:txBody>
      <dsp:txXfrm>
        <a:off x="609878" y="2882129"/>
        <a:ext cx="8031050" cy="5860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01C830-1AE6-4D00-8E33-9C496B3E7A75}">
      <dsp:nvSpPr>
        <dsp:cNvPr id="0" name=""/>
        <dsp:cNvSpPr/>
      </dsp:nvSpPr>
      <dsp:spPr>
        <a:xfrm>
          <a:off x="0" y="421984"/>
          <a:ext cx="10913351" cy="2513700"/>
        </a:xfrm>
        <a:prstGeom prst="rect">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46997" tIns="583184" rIns="846997"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Objectives were met</a:t>
          </a:r>
        </a:p>
        <a:p>
          <a:pPr marL="285750" lvl="1" indent="-285750" algn="l" defTabSz="1244600">
            <a:lnSpc>
              <a:spcPct val="90000"/>
            </a:lnSpc>
            <a:spcBef>
              <a:spcPct val="0"/>
            </a:spcBef>
            <a:spcAft>
              <a:spcPct val="15000"/>
            </a:spcAft>
            <a:buChar char="•"/>
          </a:pPr>
          <a:r>
            <a:rPr lang="en-US" sz="2800" kern="1200" dirty="0"/>
            <a:t>IT/Business staff gained better understanding of Blockchain</a:t>
          </a:r>
        </a:p>
        <a:p>
          <a:pPr marL="285750" lvl="1" indent="-285750" algn="l" defTabSz="1244600">
            <a:lnSpc>
              <a:spcPct val="90000"/>
            </a:lnSpc>
            <a:spcBef>
              <a:spcPct val="0"/>
            </a:spcBef>
            <a:spcAft>
              <a:spcPct val="15000"/>
            </a:spcAft>
            <a:buChar char="•"/>
          </a:pPr>
          <a:r>
            <a:rPr lang="en-US" sz="2800" kern="1200" dirty="0"/>
            <a:t>Lessons learned have been Captured/Shared (conferences, white paper)</a:t>
          </a:r>
        </a:p>
      </dsp:txBody>
      <dsp:txXfrm>
        <a:off x="0" y="421984"/>
        <a:ext cx="10913351" cy="2513700"/>
      </dsp:txXfrm>
    </dsp:sp>
    <dsp:sp modelId="{61EBF65B-75B2-4D2D-856A-A7374E9525B8}">
      <dsp:nvSpPr>
        <dsp:cNvPr id="0" name=""/>
        <dsp:cNvSpPr/>
      </dsp:nvSpPr>
      <dsp:spPr>
        <a:xfrm>
          <a:off x="545667" y="8704"/>
          <a:ext cx="7639345" cy="82656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8749" tIns="0" rIns="288749" bIns="0" numCol="1" spcCol="1270" anchor="ctr" anchorCtr="0">
          <a:noAutofit/>
        </a:bodyPr>
        <a:lstStyle/>
        <a:p>
          <a:pPr marL="0" lvl="0" indent="0" algn="l" defTabSz="1066800">
            <a:lnSpc>
              <a:spcPct val="90000"/>
            </a:lnSpc>
            <a:spcBef>
              <a:spcPct val="0"/>
            </a:spcBef>
            <a:spcAft>
              <a:spcPct val="35000"/>
            </a:spcAft>
            <a:buNone/>
          </a:pPr>
          <a:r>
            <a:rPr lang="en-US" sz="2400" b="1" kern="1200" dirty="0"/>
            <a:t>POC Closed Successfully!</a:t>
          </a:r>
        </a:p>
      </dsp:txBody>
      <dsp:txXfrm>
        <a:off x="586016" y="49053"/>
        <a:ext cx="7558647" cy="745862"/>
      </dsp:txXfrm>
    </dsp:sp>
    <dsp:sp modelId="{32D46AFA-3876-4A34-AC10-BC30C3985E7C}">
      <dsp:nvSpPr>
        <dsp:cNvPr id="0" name=""/>
        <dsp:cNvSpPr/>
      </dsp:nvSpPr>
      <dsp:spPr>
        <a:xfrm>
          <a:off x="0" y="3500164"/>
          <a:ext cx="10913351" cy="1190700"/>
        </a:xfrm>
        <a:prstGeom prst="rect">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46997" tIns="583184" rIns="846997"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Identity Management …</a:t>
          </a:r>
        </a:p>
      </dsp:txBody>
      <dsp:txXfrm>
        <a:off x="0" y="3500164"/>
        <a:ext cx="10913351" cy="1190700"/>
      </dsp:txXfrm>
    </dsp:sp>
    <dsp:sp modelId="{9CDAF10F-7E7A-46EE-AAB5-CE145763DF15}">
      <dsp:nvSpPr>
        <dsp:cNvPr id="0" name=""/>
        <dsp:cNvSpPr/>
      </dsp:nvSpPr>
      <dsp:spPr>
        <a:xfrm>
          <a:off x="545667" y="3086884"/>
          <a:ext cx="7639345" cy="826560"/>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88749" tIns="0" rIns="288749" bIns="0" numCol="1" spcCol="1270" anchor="ctr" anchorCtr="0">
          <a:noAutofit/>
        </a:bodyPr>
        <a:lstStyle/>
        <a:p>
          <a:pPr marL="0" lvl="0" indent="0" algn="l" defTabSz="1244600">
            <a:lnSpc>
              <a:spcPct val="90000"/>
            </a:lnSpc>
            <a:spcBef>
              <a:spcPct val="0"/>
            </a:spcBef>
            <a:spcAft>
              <a:spcPct val="35000"/>
            </a:spcAft>
            <a:buNone/>
          </a:pPr>
          <a:r>
            <a:rPr lang="en-US" sz="2800" b="1" kern="1200" dirty="0"/>
            <a:t>Seeking New Use Cases</a:t>
          </a:r>
        </a:p>
      </dsp:txBody>
      <dsp:txXfrm>
        <a:off x="586016" y="3127233"/>
        <a:ext cx="7558647" cy="7458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8E53B-CF16-472B-A9D4-AF0F654B4C84}">
      <dsp:nvSpPr>
        <dsp:cNvPr id="0" name=""/>
        <dsp:cNvSpPr/>
      </dsp:nvSpPr>
      <dsp:spPr>
        <a:xfrm>
          <a:off x="0" y="4639361"/>
          <a:ext cx="7696340" cy="1014978"/>
        </a:xfrm>
        <a:prstGeom prst="rec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Recommendations and Conclusions</a:t>
          </a:r>
        </a:p>
      </dsp:txBody>
      <dsp:txXfrm>
        <a:off x="0" y="4639361"/>
        <a:ext cx="7696340" cy="1014978"/>
      </dsp:txXfrm>
    </dsp:sp>
    <dsp:sp modelId="{A32AF415-1B01-4695-A306-B6308E3C5605}">
      <dsp:nvSpPr>
        <dsp:cNvPr id="0" name=""/>
        <dsp:cNvSpPr/>
      </dsp:nvSpPr>
      <dsp:spPr>
        <a:xfrm rot="10800000">
          <a:off x="0" y="3093548"/>
          <a:ext cx="7696340" cy="1561037"/>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Use Case</a:t>
          </a:r>
        </a:p>
      </dsp:txBody>
      <dsp:txXfrm rot="10800000">
        <a:off x="0" y="3093548"/>
        <a:ext cx="7696340" cy="1014315"/>
      </dsp:txXfrm>
    </dsp:sp>
    <dsp:sp modelId="{09668419-6546-41E6-83D1-4016F972BDC8}">
      <dsp:nvSpPr>
        <dsp:cNvPr id="0" name=""/>
        <dsp:cNvSpPr/>
      </dsp:nvSpPr>
      <dsp:spPr>
        <a:xfrm rot="10800000">
          <a:off x="0" y="1547735"/>
          <a:ext cx="7696340" cy="1561037"/>
        </a:xfrm>
        <a:prstGeom prst="upArrowCallout">
          <a:avLst/>
        </a:prstGeom>
        <a:solidFill>
          <a:schemeClr val="accent2">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Technology Highlights</a:t>
          </a:r>
        </a:p>
      </dsp:txBody>
      <dsp:txXfrm rot="10800000">
        <a:off x="0" y="1547735"/>
        <a:ext cx="7696340" cy="1014315"/>
      </dsp:txXfrm>
    </dsp:sp>
    <dsp:sp modelId="{5F1661AF-A836-465B-A047-20D6B0225D61}">
      <dsp:nvSpPr>
        <dsp:cNvPr id="0" name=""/>
        <dsp:cNvSpPr/>
      </dsp:nvSpPr>
      <dsp:spPr>
        <a:xfrm rot="10800000">
          <a:off x="0" y="1922"/>
          <a:ext cx="7696340" cy="1561037"/>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Project Overview</a:t>
          </a:r>
        </a:p>
      </dsp:txBody>
      <dsp:txXfrm rot="10800000">
        <a:off x="0" y="1922"/>
        <a:ext cx="7696340" cy="10143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31639A-B448-4805-8FC8-D9841D34BA77}">
      <dsp:nvSpPr>
        <dsp:cNvPr id="0" name=""/>
        <dsp:cNvSpPr/>
      </dsp:nvSpPr>
      <dsp:spPr>
        <a:xfrm>
          <a:off x="0" y="4639361"/>
          <a:ext cx="7696340" cy="1014978"/>
        </a:xfrm>
        <a:prstGeom prst="rec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Recommendations and Conclusions</a:t>
          </a:r>
        </a:p>
      </dsp:txBody>
      <dsp:txXfrm>
        <a:off x="0" y="4639361"/>
        <a:ext cx="7696340" cy="1014978"/>
      </dsp:txXfrm>
    </dsp:sp>
    <dsp:sp modelId="{A32AF415-1B01-4695-A306-B6308E3C5605}">
      <dsp:nvSpPr>
        <dsp:cNvPr id="0" name=""/>
        <dsp:cNvSpPr/>
      </dsp:nvSpPr>
      <dsp:spPr>
        <a:xfrm rot="10800000">
          <a:off x="0" y="3093548"/>
          <a:ext cx="7696340" cy="1561037"/>
        </a:xfrm>
        <a:prstGeom prst="upArrowCallout">
          <a:avLst/>
        </a:prstGeom>
        <a:solidFill>
          <a:schemeClr val="accent2">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Use Case</a:t>
          </a:r>
        </a:p>
      </dsp:txBody>
      <dsp:txXfrm rot="10800000">
        <a:off x="0" y="3093548"/>
        <a:ext cx="7696340" cy="1014315"/>
      </dsp:txXfrm>
    </dsp:sp>
    <dsp:sp modelId="{09668419-6546-41E6-83D1-4016F972BDC8}">
      <dsp:nvSpPr>
        <dsp:cNvPr id="0" name=""/>
        <dsp:cNvSpPr/>
      </dsp:nvSpPr>
      <dsp:spPr>
        <a:xfrm rot="10800000">
          <a:off x="0" y="1547735"/>
          <a:ext cx="7696340" cy="1561037"/>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Technology Highlights</a:t>
          </a:r>
        </a:p>
      </dsp:txBody>
      <dsp:txXfrm rot="10800000">
        <a:off x="0" y="1547735"/>
        <a:ext cx="7696340" cy="1014315"/>
      </dsp:txXfrm>
    </dsp:sp>
    <dsp:sp modelId="{5F1661AF-A836-465B-A047-20D6B0225D61}">
      <dsp:nvSpPr>
        <dsp:cNvPr id="0" name=""/>
        <dsp:cNvSpPr/>
      </dsp:nvSpPr>
      <dsp:spPr>
        <a:xfrm rot="10800000">
          <a:off x="0" y="1922"/>
          <a:ext cx="7696340" cy="1561037"/>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Project Overview</a:t>
          </a:r>
        </a:p>
      </dsp:txBody>
      <dsp:txXfrm rot="10800000">
        <a:off x="0" y="1922"/>
        <a:ext cx="7696340" cy="10143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65451-B81E-4AD5-B38F-A2B7BC88A79F}">
      <dsp:nvSpPr>
        <dsp:cNvPr id="0" name=""/>
        <dsp:cNvSpPr/>
      </dsp:nvSpPr>
      <dsp:spPr>
        <a:xfrm>
          <a:off x="0" y="4639361"/>
          <a:ext cx="7696340" cy="1014978"/>
        </a:xfrm>
        <a:prstGeom prst="rect">
          <a:avLst/>
        </a:prstGeom>
        <a:solidFill>
          <a:schemeClr val="accent2">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Recommendations and Conclusions</a:t>
          </a:r>
        </a:p>
      </dsp:txBody>
      <dsp:txXfrm>
        <a:off x="0" y="4639361"/>
        <a:ext cx="7696340" cy="1014978"/>
      </dsp:txXfrm>
    </dsp:sp>
    <dsp:sp modelId="{A32AF415-1B01-4695-A306-B6308E3C5605}">
      <dsp:nvSpPr>
        <dsp:cNvPr id="0" name=""/>
        <dsp:cNvSpPr/>
      </dsp:nvSpPr>
      <dsp:spPr>
        <a:xfrm rot="10800000">
          <a:off x="0" y="3093548"/>
          <a:ext cx="7696340" cy="1561037"/>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Use Case</a:t>
          </a:r>
        </a:p>
      </dsp:txBody>
      <dsp:txXfrm rot="10800000">
        <a:off x="0" y="3093548"/>
        <a:ext cx="7696340" cy="1014315"/>
      </dsp:txXfrm>
    </dsp:sp>
    <dsp:sp modelId="{09668419-6546-41E6-83D1-4016F972BDC8}">
      <dsp:nvSpPr>
        <dsp:cNvPr id="0" name=""/>
        <dsp:cNvSpPr/>
      </dsp:nvSpPr>
      <dsp:spPr>
        <a:xfrm rot="10800000">
          <a:off x="0" y="1547735"/>
          <a:ext cx="7696340" cy="1561037"/>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Technology Highlights</a:t>
          </a:r>
        </a:p>
      </dsp:txBody>
      <dsp:txXfrm rot="10800000">
        <a:off x="0" y="1547735"/>
        <a:ext cx="7696340" cy="1014315"/>
      </dsp:txXfrm>
    </dsp:sp>
    <dsp:sp modelId="{5F1661AF-A836-465B-A047-20D6B0225D61}">
      <dsp:nvSpPr>
        <dsp:cNvPr id="0" name=""/>
        <dsp:cNvSpPr/>
      </dsp:nvSpPr>
      <dsp:spPr>
        <a:xfrm rot="10800000">
          <a:off x="0" y="1922"/>
          <a:ext cx="7696340" cy="1561037"/>
        </a:xfrm>
        <a:prstGeom prst="upArrowCallout">
          <a:avLst/>
        </a:prstGeom>
        <a:solidFill>
          <a:schemeClr val="bg2">
            <a:lumMod val="90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48920" tIns="248920" rIns="248920" bIns="248920" numCol="1" spcCol="1270" anchor="ctr" anchorCtr="0">
          <a:noAutofit/>
        </a:bodyPr>
        <a:lstStyle/>
        <a:p>
          <a:pPr marL="0" lvl="0" indent="0" algn="ctr" defTabSz="1555750">
            <a:lnSpc>
              <a:spcPct val="90000"/>
            </a:lnSpc>
            <a:spcBef>
              <a:spcPct val="0"/>
            </a:spcBef>
            <a:spcAft>
              <a:spcPct val="35000"/>
            </a:spcAft>
            <a:buNone/>
          </a:pPr>
          <a:r>
            <a:rPr lang="en-US" sz="3500" kern="1200" dirty="0"/>
            <a:t>Project Overview</a:t>
          </a:r>
        </a:p>
      </dsp:txBody>
      <dsp:txXfrm rot="10800000">
        <a:off x="0" y="1922"/>
        <a:ext cx="7696340" cy="101431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A89BE2-FFFB-4304-8937-BBF4A08294B0}">
      <dsp:nvSpPr>
        <dsp:cNvPr id="0" name=""/>
        <dsp:cNvSpPr/>
      </dsp:nvSpPr>
      <dsp:spPr>
        <a:xfrm>
          <a:off x="1298547" y="274998"/>
          <a:ext cx="5454704" cy="123135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34041"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    • Allan Martin</a:t>
          </a:r>
        </a:p>
        <a:p>
          <a:pPr marL="0" lvl="0" indent="0" algn="l" defTabSz="889000">
            <a:lnSpc>
              <a:spcPct val="90000"/>
            </a:lnSpc>
            <a:spcBef>
              <a:spcPct val="0"/>
            </a:spcBef>
            <a:spcAft>
              <a:spcPct val="35000"/>
            </a:spcAft>
            <a:buNone/>
          </a:pPr>
          <a:r>
            <a:rPr lang="en-US" sz="2000" kern="1200" dirty="0"/>
            <a:t>    • Eduardo Marquis            </a:t>
          </a:r>
        </a:p>
        <a:p>
          <a:pPr marL="0" lvl="0" indent="0" algn="l" defTabSz="889000">
            <a:lnSpc>
              <a:spcPct val="90000"/>
            </a:lnSpc>
            <a:spcBef>
              <a:spcPct val="0"/>
            </a:spcBef>
            <a:spcAft>
              <a:spcPct val="35000"/>
            </a:spcAft>
            <a:buNone/>
          </a:pPr>
          <a:r>
            <a:rPr lang="en-US" sz="2000" kern="1200" dirty="0"/>
            <a:t>•  • Steven Pollard                          </a:t>
          </a:r>
        </a:p>
      </dsp:txBody>
      <dsp:txXfrm>
        <a:off x="1298547" y="274998"/>
        <a:ext cx="5454704" cy="1231359"/>
      </dsp:txXfrm>
    </dsp:sp>
    <dsp:sp modelId="{ED7EB40A-159E-4F3A-A9C4-4EC1326A5A8D}">
      <dsp:nvSpPr>
        <dsp:cNvPr id="0" name=""/>
        <dsp:cNvSpPr/>
      </dsp:nvSpPr>
      <dsp:spPr>
        <a:xfrm>
          <a:off x="1416927" y="257005"/>
          <a:ext cx="861951" cy="1292927"/>
        </a:xfrm>
        <a:prstGeom prst="rect">
          <a:avLst/>
        </a:prstGeom>
        <a:blipFill>
          <a:blip xmlns:r="http://schemas.openxmlformats.org/officeDocument/2006/relationships" r:embed="rId1">
            <a:extLst>
              <a:ext uri="{837473B0-CC2E-450A-ABE3-18F120FF3D39}">
                <a1611:picAttrSrcUrl xmlns:a1611="http://schemas.microsoft.com/office/drawing/2016/11/main" r:id="rId2"/>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0852D95-3D2A-4E81-8198-C0C3D1AD6E6F}">
      <dsp:nvSpPr>
        <dsp:cNvPr id="0" name=""/>
        <dsp:cNvSpPr/>
      </dsp:nvSpPr>
      <dsp:spPr>
        <a:xfrm>
          <a:off x="1389687" y="1740986"/>
          <a:ext cx="5272424" cy="123135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34041"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     </a:t>
          </a:r>
          <a:r>
            <a:rPr lang="en-US" sz="2000" kern="1200" dirty="0" err="1">
              <a:solidFill>
                <a:schemeClr val="tx1"/>
              </a:solidFill>
              <a:hlinkClick xmlns:r="http://schemas.openxmlformats.org/officeDocument/2006/relationships" r:id="rId3">
                <a:extLst>
                  <a:ext uri="{A12FA001-AC4F-418D-AE19-62706E023703}">
                    <ahyp:hlinkClr xmlns:ahyp="http://schemas.microsoft.com/office/drawing/2018/hyperlinkcolor" val="tx"/>
                  </a:ext>
                </a:extLst>
              </a:hlinkClick>
            </a:rPr>
            <a:t>Allan.Martin@DIR.Texas.Gov</a:t>
          </a:r>
          <a:endParaRPr lang="en-US" sz="2000" kern="1200" dirty="0">
            <a:solidFill>
              <a:schemeClr val="tx1"/>
            </a:solidFill>
          </a:endParaRPr>
        </a:p>
        <a:p>
          <a:pPr marL="0" lvl="0" indent="0" algn="l" defTabSz="889000">
            <a:lnSpc>
              <a:spcPct val="90000"/>
            </a:lnSpc>
            <a:spcBef>
              <a:spcPct val="0"/>
            </a:spcBef>
            <a:spcAft>
              <a:spcPct val="35000"/>
            </a:spcAft>
            <a:buNone/>
          </a:pPr>
          <a:r>
            <a:rPr lang="en-US" sz="2000" kern="1200" dirty="0">
              <a:solidFill>
                <a:schemeClr val="bg1"/>
              </a:solidFill>
              <a:hlinkClick xmlns:r="http://schemas.openxmlformats.org/officeDocument/2006/relationships" r:id="rId4">
                <a:extLst>
                  <a:ext uri="{A12FA001-AC4F-418D-AE19-62706E023703}">
                    <ahyp:hlinkClr xmlns:ahyp="http://schemas.microsoft.com/office/drawing/2018/hyperlinkcolor" val="tx"/>
                  </a:ext>
                </a:extLst>
              </a:hlinkClick>
            </a:rPr>
            <a:t>     </a:t>
          </a:r>
          <a:r>
            <a:rPr lang="en-US" sz="2000" kern="1200" dirty="0" err="1">
              <a:solidFill>
                <a:schemeClr val="tx1"/>
              </a:solidFill>
              <a:hlinkClick xmlns:r="http://schemas.openxmlformats.org/officeDocument/2006/relationships" r:id="rId4">
                <a:extLst>
                  <a:ext uri="{A12FA001-AC4F-418D-AE19-62706E023703}">
                    <ahyp:hlinkClr xmlns:ahyp="http://schemas.microsoft.com/office/drawing/2018/hyperlinkcolor" val="tx"/>
                  </a:ext>
                </a:extLst>
              </a:hlinkClick>
            </a:rPr>
            <a:t>Eduardo.Marquis@DIR.Texas.Gov</a:t>
          </a:r>
          <a:endParaRPr lang="en-US" sz="2000" kern="1200" dirty="0">
            <a:solidFill>
              <a:schemeClr val="tx1"/>
            </a:solidFill>
          </a:endParaRPr>
        </a:p>
        <a:p>
          <a:pPr marL="0" lvl="0" indent="0" algn="l" defTabSz="889000">
            <a:lnSpc>
              <a:spcPct val="90000"/>
            </a:lnSpc>
            <a:spcBef>
              <a:spcPct val="0"/>
            </a:spcBef>
            <a:spcAft>
              <a:spcPct val="35000"/>
            </a:spcAft>
            <a:buNone/>
          </a:pPr>
          <a:r>
            <a:rPr lang="en-US" sz="2000" kern="1200" dirty="0">
              <a:solidFill>
                <a:schemeClr val="tx1"/>
              </a:solidFill>
            </a:rPr>
            <a:t>     </a:t>
          </a:r>
          <a:r>
            <a:rPr lang="en-US" sz="2000" kern="1200" dirty="0" err="1">
              <a:solidFill>
                <a:schemeClr val="tx1"/>
              </a:solidFill>
              <a:hlinkClick xmlns:r="http://schemas.openxmlformats.org/officeDocument/2006/relationships" r:id="rId5">
                <a:extLst>
                  <a:ext uri="{A12FA001-AC4F-418D-AE19-62706E023703}">
                    <ahyp:hlinkClr xmlns:ahyp="http://schemas.microsoft.com/office/drawing/2018/hyperlinkcolor" val="tx"/>
                  </a:ext>
                </a:extLst>
              </a:hlinkClick>
            </a:rPr>
            <a:t>Steven.Pollard@DIR.Texas.Gov</a:t>
          </a:r>
          <a:r>
            <a:rPr lang="en-US" sz="2000" kern="1200" dirty="0">
              <a:solidFill>
                <a:schemeClr val="tx1"/>
              </a:solidFill>
            </a:rPr>
            <a:t> </a:t>
          </a:r>
        </a:p>
      </dsp:txBody>
      <dsp:txXfrm>
        <a:off x="1389687" y="1740986"/>
        <a:ext cx="5272424" cy="1231359"/>
      </dsp:txXfrm>
    </dsp:sp>
    <dsp:sp modelId="{B8CE19A0-851D-42A8-B808-624DFF24F35F}">
      <dsp:nvSpPr>
        <dsp:cNvPr id="0" name=""/>
        <dsp:cNvSpPr/>
      </dsp:nvSpPr>
      <dsp:spPr>
        <a:xfrm>
          <a:off x="1435881" y="1871667"/>
          <a:ext cx="861951" cy="1124613"/>
        </a:xfrm>
        <a:prstGeom prst="rect">
          <a:avLst/>
        </a:prstGeom>
        <a:blipFill>
          <a:blip xmlns:r="http://schemas.openxmlformats.org/officeDocument/2006/relationships"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AAEFEE-0862-4585-97B3-B5BF85611810}">
      <dsp:nvSpPr>
        <dsp:cNvPr id="0" name=""/>
        <dsp:cNvSpPr/>
      </dsp:nvSpPr>
      <dsp:spPr>
        <a:xfrm>
          <a:off x="1428894" y="3291130"/>
          <a:ext cx="5194011" cy="1231359"/>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34041"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         512.463.5973     </a:t>
          </a:r>
        </a:p>
        <a:p>
          <a:pPr marL="0" lvl="0" indent="0" algn="l" defTabSz="889000">
            <a:lnSpc>
              <a:spcPct val="90000"/>
            </a:lnSpc>
            <a:spcBef>
              <a:spcPct val="0"/>
            </a:spcBef>
            <a:spcAft>
              <a:spcPct val="35000"/>
            </a:spcAft>
            <a:buNone/>
          </a:pPr>
          <a:r>
            <a:rPr lang="en-US" sz="2000" kern="1200" dirty="0"/>
            <a:t>         512.463.8477</a:t>
          </a:r>
        </a:p>
        <a:p>
          <a:pPr marL="0" lvl="0" indent="0" algn="l" defTabSz="889000">
            <a:lnSpc>
              <a:spcPct val="90000"/>
            </a:lnSpc>
            <a:spcBef>
              <a:spcPct val="0"/>
            </a:spcBef>
            <a:spcAft>
              <a:spcPct val="35000"/>
            </a:spcAft>
            <a:buNone/>
          </a:pPr>
          <a:r>
            <a:rPr lang="en-US" sz="2000" kern="1200" dirty="0"/>
            <a:t>         512.463.6761                                     </a:t>
          </a:r>
        </a:p>
      </dsp:txBody>
      <dsp:txXfrm>
        <a:off x="1428894" y="3291130"/>
        <a:ext cx="5194011" cy="1231359"/>
      </dsp:txXfrm>
    </dsp:sp>
    <dsp:sp modelId="{0E7EB40B-A193-46CF-A8A1-9A23FAE764F2}">
      <dsp:nvSpPr>
        <dsp:cNvPr id="0" name=""/>
        <dsp:cNvSpPr/>
      </dsp:nvSpPr>
      <dsp:spPr>
        <a:xfrm>
          <a:off x="1513181" y="3216339"/>
          <a:ext cx="861951" cy="1292927"/>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7B3D581-0C48-4884-964B-98044A02247E}" type="datetimeFigureOut">
              <a:rPr lang="en-US" smtClean="0"/>
              <a:t>10/10/2018</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1E19610-1157-4D99-BAE3-0C767BEBAD2E}" type="slidenum">
              <a:rPr lang="en-US" smtClean="0"/>
              <a:t>‹#›</a:t>
            </a:fld>
            <a:endParaRPr lang="en-US" dirty="0"/>
          </a:p>
        </p:txBody>
      </p:sp>
    </p:spTree>
    <p:extLst>
      <p:ext uri="{BB962C8B-B14F-4D97-AF65-F5344CB8AC3E}">
        <p14:creationId xmlns:p14="http://schemas.microsoft.com/office/powerpoint/2010/main" val="9623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2</a:t>
            </a:fld>
            <a:endParaRPr lang="en-US" dirty="0"/>
          </a:p>
        </p:txBody>
      </p:sp>
    </p:spTree>
    <p:extLst>
      <p:ext uri="{BB962C8B-B14F-4D97-AF65-F5344CB8AC3E}">
        <p14:creationId xmlns:p14="http://schemas.microsoft.com/office/powerpoint/2010/main" val="2528713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11</a:t>
            </a:fld>
            <a:endParaRPr lang="en-US" dirty="0"/>
          </a:p>
        </p:txBody>
      </p:sp>
    </p:spTree>
    <p:extLst>
      <p:ext uri="{BB962C8B-B14F-4D97-AF65-F5344CB8AC3E}">
        <p14:creationId xmlns:p14="http://schemas.microsoft.com/office/powerpoint/2010/main" val="987514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12</a:t>
            </a:fld>
            <a:endParaRPr lang="en-US" dirty="0"/>
          </a:p>
        </p:txBody>
      </p:sp>
    </p:spTree>
    <p:extLst>
      <p:ext uri="{BB962C8B-B14F-4D97-AF65-F5344CB8AC3E}">
        <p14:creationId xmlns:p14="http://schemas.microsoft.com/office/powerpoint/2010/main" val="2950162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dirty="0"/>
          </a:p>
        </p:txBody>
      </p:sp>
      <p:sp>
        <p:nvSpPr>
          <p:cNvPr id="4" name="Slide Number Placeholder 3"/>
          <p:cNvSpPr>
            <a:spLocks noGrp="1"/>
          </p:cNvSpPr>
          <p:nvPr>
            <p:ph type="sldNum" sz="quarter" idx="10"/>
          </p:nvPr>
        </p:nvSpPr>
        <p:spPr/>
        <p:txBody>
          <a:bodyPr/>
          <a:lstStyle/>
          <a:p>
            <a:fld id="{D3F07F0C-21AF-40DD-8682-EC22179E426F}" type="slidenum">
              <a:rPr lang="en-US" smtClean="0"/>
              <a:t>13</a:t>
            </a:fld>
            <a:endParaRPr lang="en-US" dirty="0"/>
          </a:p>
        </p:txBody>
      </p:sp>
    </p:spTree>
    <p:extLst>
      <p:ext uri="{BB962C8B-B14F-4D97-AF65-F5344CB8AC3E}">
        <p14:creationId xmlns:p14="http://schemas.microsoft.com/office/powerpoint/2010/main" val="1776498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E19610-1157-4D99-BAE3-0C767BEBAD2E}" type="slidenum">
              <a:rPr lang="en-US" smtClean="0"/>
              <a:t>16</a:t>
            </a:fld>
            <a:endParaRPr lang="en-US" dirty="0"/>
          </a:p>
        </p:txBody>
      </p:sp>
    </p:spTree>
    <p:extLst>
      <p:ext uri="{BB962C8B-B14F-4D97-AF65-F5344CB8AC3E}">
        <p14:creationId xmlns:p14="http://schemas.microsoft.com/office/powerpoint/2010/main" val="42608276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18</a:t>
            </a:fld>
            <a:endParaRPr lang="en-US" dirty="0"/>
          </a:p>
        </p:txBody>
      </p:sp>
    </p:spTree>
    <p:extLst>
      <p:ext uri="{BB962C8B-B14F-4D97-AF65-F5344CB8AC3E}">
        <p14:creationId xmlns:p14="http://schemas.microsoft.com/office/powerpoint/2010/main" val="131066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D3F07F0C-21AF-40DD-8682-EC22179E426F}" type="slidenum">
              <a:rPr lang="en-US" smtClean="0"/>
              <a:t>20</a:t>
            </a:fld>
            <a:endParaRPr lang="en-US" dirty="0"/>
          </a:p>
        </p:txBody>
      </p:sp>
    </p:spTree>
    <p:extLst>
      <p:ext uri="{BB962C8B-B14F-4D97-AF65-F5344CB8AC3E}">
        <p14:creationId xmlns:p14="http://schemas.microsoft.com/office/powerpoint/2010/main" val="2352524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21</a:t>
            </a:fld>
            <a:endParaRPr lang="en-US" dirty="0"/>
          </a:p>
        </p:txBody>
      </p:sp>
    </p:spTree>
    <p:extLst>
      <p:ext uri="{BB962C8B-B14F-4D97-AF65-F5344CB8AC3E}">
        <p14:creationId xmlns:p14="http://schemas.microsoft.com/office/powerpoint/2010/main" val="2885957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1E19610-1157-4D99-BAE3-0C767BEBAD2E}" type="slidenum">
              <a:rPr lang="en-US" smtClean="0"/>
              <a:t>22</a:t>
            </a:fld>
            <a:endParaRPr lang="en-US" dirty="0"/>
          </a:p>
        </p:txBody>
      </p:sp>
    </p:spTree>
    <p:extLst>
      <p:ext uri="{BB962C8B-B14F-4D97-AF65-F5344CB8AC3E}">
        <p14:creationId xmlns:p14="http://schemas.microsoft.com/office/powerpoint/2010/main" val="24822126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1E19610-1157-4D99-BAE3-0C767BEBAD2E}" type="slidenum">
              <a:rPr lang="en-US" smtClean="0"/>
              <a:t>23</a:t>
            </a:fld>
            <a:endParaRPr lang="en-US" dirty="0"/>
          </a:p>
        </p:txBody>
      </p:sp>
    </p:spTree>
    <p:extLst>
      <p:ext uri="{BB962C8B-B14F-4D97-AF65-F5344CB8AC3E}">
        <p14:creationId xmlns:p14="http://schemas.microsoft.com/office/powerpoint/2010/main" val="3212745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F07F0C-21AF-40DD-8682-EC22179E426F}" type="slidenum">
              <a:rPr lang="en-US" smtClean="0"/>
              <a:t>3</a:t>
            </a:fld>
            <a:endParaRPr lang="en-US" dirty="0"/>
          </a:p>
        </p:txBody>
      </p:sp>
    </p:spTree>
    <p:extLst>
      <p:ext uri="{BB962C8B-B14F-4D97-AF65-F5344CB8AC3E}">
        <p14:creationId xmlns:p14="http://schemas.microsoft.com/office/powerpoint/2010/main" val="99871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4</a:t>
            </a:fld>
            <a:endParaRPr lang="en-US" dirty="0"/>
          </a:p>
        </p:txBody>
      </p:sp>
    </p:spTree>
    <p:extLst>
      <p:ext uri="{BB962C8B-B14F-4D97-AF65-F5344CB8AC3E}">
        <p14:creationId xmlns:p14="http://schemas.microsoft.com/office/powerpoint/2010/main" val="3111009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F07F0C-21AF-40DD-8682-EC22179E426F}" type="slidenum">
              <a:rPr lang="en-US" smtClean="0"/>
              <a:t>5</a:t>
            </a:fld>
            <a:endParaRPr lang="en-US" dirty="0"/>
          </a:p>
        </p:txBody>
      </p:sp>
    </p:spTree>
    <p:extLst>
      <p:ext uri="{BB962C8B-B14F-4D97-AF65-F5344CB8AC3E}">
        <p14:creationId xmlns:p14="http://schemas.microsoft.com/office/powerpoint/2010/main" val="2963474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F07F0C-21AF-40DD-8682-EC22179E426F}" type="slidenum">
              <a:rPr lang="en-US" smtClean="0"/>
              <a:t>6</a:t>
            </a:fld>
            <a:endParaRPr lang="en-US" dirty="0"/>
          </a:p>
        </p:txBody>
      </p:sp>
    </p:spTree>
    <p:extLst>
      <p:ext uri="{BB962C8B-B14F-4D97-AF65-F5344CB8AC3E}">
        <p14:creationId xmlns:p14="http://schemas.microsoft.com/office/powerpoint/2010/main" val="946726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7</a:t>
            </a:fld>
            <a:endParaRPr lang="en-US" dirty="0"/>
          </a:p>
        </p:txBody>
      </p:sp>
    </p:spTree>
    <p:extLst>
      <p:ext uri="{BB962C8B-B14F-4D97-AF65-F5344CB8AC3E}">
        <p14:creationId xmlns:p14="http://schemas.microsoft.com/office/powerpoint/2010/main" val="1340169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E19610-1157-4D99-BAE3-0C767BEBAD2E}" type="slidenum">
              <a:rPr lang="en-US" smtClean="0"/>
              <a:t>8</a:t>
            </a:fld>
            <a:endParaRPr lang="en-US" dirty="0"/>
          </a:p>
        </p:txBody>
      </p:sp>
    </p:spTree>
    <p:extLst>
      <p:ext uri="{BB962C8B-B14F-4D97-AF65-F5344CB8AC3E}">
        <p14:creationId xmlns:p14="http://schemas.microsoft.com/office/powerpoint/2010/main" val="2038155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F07F0C-21AF-40DD-8682-EC22179E426F}" type="slidenum">
              <a:rPr lang="en-US" smtClean="0"/>
              <a:t>9</a:t>
            </a:fld>
            <a:endParaRPr lang="en-US" dirty="0"/>
          </a:p>
        </p:txBody>
      </p:sp>
    </p:spTree>
    <p:extLst>
      <p:ext uri="{BB962C8B-B14F-4D97-AF65-F5344CB8AC3E}">
        <p14:creationId xmlns:p14="http://schemas.microsoft.com/office/powerpoint/2010/main" val="1303180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E19610-1157-4D99-BAE3-0C767BEBAD2E}" type="slidenum">
              <a:rPr lang="en-US" smtClean="0"/>
              <a:t>10</a:t>
            </a:fld>
            <a:endParaRPr lang="en-US" dirty="0"/>
          </a:p>
        </p:txBody>
      </p:sp>
    </p:spTree>
    <p:extLst>
      <p:ext uri="{BB962C8B-B14F-4D97-AF65-F5344CB8AC3E}">
        <p14:creationId xmlns:p14="http://schemas.microsoft.com/office/powerpoint/2010/main" val="1479836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15732"/>
            <a:ext cx="9144000" cy="2387600"/>
          </a:xfrm>
        </p:spPr>
        <p:txBody>
          <a:bodyPr anchor="b">
            <a:normAutofit/>
          </a:bodyPr>
          <a:lstStyle>
            <a:lvl1pPr algn="ctr">
              <a:defRPr sz="4800">
                <a:solidFill>
                  <a:schemeClr val="tx1"/>
                </a:solidFill>
                <a:effectLst/>
                <a:latin typeface="Franklin Gothic Heavy" charset="0"/>
                <a:ea typeface="Franklin Gothic Heavy" charset="0"/>
                <a:cs typeface="Franklin Gothic Heavy" charset="0"/>
              </a:defRPr>
            </a:lvl1pPr>
          </a:lstStyle>
          <a:p>
            <a:r>
              <a:rPr lang="en-US"/>
              <a:t>Click to edit Master title style</a:t>
            </a:r>
            <a:endParaRPr lang="en-US" dirty="0"/>
          </a:p>
        </p:txBody>
      </p:sp>
      <p:sp>
        <p:nvSpPr>
          <p:cNvPr id="3" name="Subtitle 2"/>
          <p:cNvSpPr>
            <a:spLocks noGrp="1"/>
          </p:cNvSpPr>
          <p:nvPr>
            <p:ph type="subTitle" idx="1"/>
          </p:nvPr>
        </p:nvSpPr>
        <p:spPr>
          <a:xfrm>
            <a:off x="1524000" y="3095407"/>
            <a:ext cx="9144000" cy="1655762"/>
          </a:xfrm>
        </p:spPr>
        <p:txBody>
          <a:bodyPr/>
          <a:lstStyle>
            <a:lvl1pPr marL="0" indent="0" algn="ctr">
              <a:buNone/>
              <a:defRPr sz="2400">
                <a:latin typeface="Franklin Gothic Demi" charset="0"/>
                <a:ea typeface="Franklin Gothic Demi" charset="0"/>
                <a:cs typeface="Franklin Gothic Demi"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4672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110934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1471807"/>
            <a:ext cx="2628900" cy="4705155"/>
          </a:xfrm>
        </p:spPr>
        <p:txBody>
          <a:bodyPr vert="eaVert"/>
          <a:lstStyle>
            <a:lvl1pPr>
              <a:defRPr>
                <a:solidFill>
                  <a:schemeClr val="tx1"/>
                </a:solidFill>
                <a:effectLst/>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1471807"/>
            <a:ext cx="7734300" cy="470515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29733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087395"/>
          </a:xfrm>
        </p:spPr>
        <p:txBody>
          <a:bodyPr/>
          <a:lstStyle>
            <a:lvl1pPr>
              <a:defRPr b="0" cap="none" spc="0">
                <a:ln w="0"/>
                <a:solidFill>
                  <a:schemeClr val="bg1"/>
                </a:solidFill>
                <a:effectLst>
                  <a:outerShdw blurRad="38100" dist="19050" dir="2700000" algn="tl" rotWithShape="0">
                    <a:schemeClr val="dk1">
                      <a:alpha val="40000"/>
                    </a:schemeClr>
                  </a:outerShdw>
                </a:effectLst>
                <a:latin typeface="Franklin Gothic Heavy" charset="0"/>
                <a:ea typeface="Franklin Gothic Heavy" charset="0"/>
                <a:cs typeface="Franklin Gothic Heavy" charset="0"/>
              </a:defRPr>
            </a:lvl1pPr>
          </a:lstStyle>
          <a:p>
            <a:r>
              <a:rPr lang="en-US"/>
              <a:t>Click to edit Master title style</a:t>
            </a:r>
            <a:endParaRPr lang="en-US" dirty="0"/>
          </a:p>
        </p:txBody>
      </p:sp>
      <p:sp>
        <p:nvSpPr>
          <p:cNvPr id="3" name="Content Placeholder 2"/>
          <p:cNvSpPr>
            <a:spLocks noGrp="1"/>
          </p:cNvSpPr>
          <p:nvPr>
            <p:ph idx="1"/>
          </p:nvPr>
        </p:nvSpPr>
        <p:spPr>
          <a:xfrm>
            <a:off x="838200" y="1556951"/>
            <a:ext cx="10515600" cy="4620012"/>
          </a:xfrm>
        </p:spPr>
        <p:txBody>
          <a:bodyPr/>
          <a:lstStyle>
            <a:lvl1pPr>
              <a:defRPr>
                <a:latin typeface="Franklin Gothic Book" charset="0"/>
                <a:ea typeface="Franklin Gothic Book" charset="0"/>
                <a:cs typeface="Franklin Gothic Book" charset="0"/>
              </a:defRPr>
            </a:lvl1pPr>
            <a:lvl2pPr>
              <a:defRPr>
                <a:latin typeface="Franklin Gothic Book" charset="0"/>
                <a:ea typeface="Franklin Gothic Book" charset="0"/>
                <a:cs typeface="Franklin Gothic Book" charset="0"/>
              </a:defRPr>
            </a:lvl2pPr>
            <a:lvl3pPr>
              <a:defRPr>
                <a:latin typeface="Franklin Gothic Book" charset="0"/>
                <a:ea typeface="Franklin Gothic Book" charset="0"/>
                <a:cs typeface="Franklin Gothic Book" charset="0"/>
              </a:defRPr>
            </a:lvl3pPr>
            <a:lvl4pPr>
              <a:defRPr>
                <a:latin typeface="Franklin Gothic Book" charset="0"/>
                <a:ea typeface="Franklin Gothic Book" charset="0"/>
                <a:cs typeface="Franklin Gothic Book" charset="0"/>
              </a:defRPr>
            </a:lvl4pPr>
            <a:lvl5pPr>
              <a:defRPr>
                <a:latin typeface="Franklin Gothic Book" charset="0"/>
                <a:ea typeface="Franklin Gothic Book" charset="0"/>
                <a:cs typeface="Franklin Gothic Book"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21395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350667"/>
            <a:ext cx="10515600" cy="2852737"/>
          </a:xfrm>
        </p:spPr>
        <p:txBody>
          <a:bodyPr anchor="b"/>
          <a:lstStyle>
            <a:lvl1pPr>
              <a:defRPr sz="6000">
                <a:solidFill>
                  <a:schemeClr val="tx1"/>
                </a:solidFill>
                <a:effectLst/>
                <a:latin typeface="Franklin Gothic Demi" charset="0"/>
                <a:ea typeface="Franklin Gothic Demi" charset="0"/>
                <a:cs typeface="Franklin Gothic Demi" charset="0"/>
              </a:defRPr>
            </a:lvl1pPr>
          </a:lstStyle>
          <a:p>
            <a:r>
              <a:rPr lang="en-US"/>
              <a:t>Click to edit Master title style</a:t>
            </a:r>
            <a:endParaRPr lang="en-US" dirty="0"/>
          </a:p>
        </p:txBody>
      </p:sp>
      <p:sp>
        <p:nvSpPr>
          <p:cNvPr id="3" name="Text Placeholder 2"/>
          <p:cNvSpPr>
            <a:spLocks noGrp="1"/>
          </p:cNvSpPr>
          <p:nvPr>
            <p:ph type="body" idx="1"/>
          </p:nvPr>
        </p:nvSpPr>
        <p:spPr>
          <a:xfrm>
            <a:off x="831850" y="3230392"/>
            <a:ext cx="10515600" cy="1500187"/>
          </a:xfrm>
        </p:spPr>
        <p:txBody>
          <a:bodyPr/>
          <a:lstStyle>
            <a:lvl1pPr marL="0" indent="0">
              <a:buNone/>
              <a:defRPr sz="2400">
                <a:solidFill>
                  <a:schemeClr val="tx1">
                    <a:tint val="75000"/>
                  </a:schemeClr>
                </a:solidFill>
                <a:latin typeface="Franklin Gothic Demi Cond" charset="0"/>
                <a:ea typeface="Franklin Gothic Demi Cond" charset="0"/>
                <a:cs typeface="Franklin Gothic Demi Cond"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999890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102289"/>
          </a:xfrm>
        </p:spPr>
        <p:txBody>
          <a:bodyPr/>
          <a:lstStyle>
            <a:lvl1pPr>
              <a:defRPr>
                <a:solidFill>
                  <a:schemeClr val="bg1"/>
                </a:solidFill>
                <a:latin typeface="Franklin Gothic Heavy" charset="0"/>
                <a:ea typeface="Franklin Gothic Heavy" charset="0"/>
                <a:cs typeface="Franklin Gothic Heavy" charset="0"/>
              </a:defRPr>
            </a:lvl1pPr>
          </a:lstStyle>
          <a:p>
            <a:r>
              <a:rPr lang="en-US"/>
              <a:t>Click to edit Master title style</a:t>
            </a:r>
            <a:endParaRPr lang="en-US" dirty="0"/>
          </a:p>
        </p:txBody>
      </p:sp>
      <p:sp>
        <p:nvSpPr>
          <p:cNvPr id="3" name="Content Placeholder 2"/>
          <p:cNvSpPr>
            <a:spLocks noGrp="1"/>
          </p:cNvSpPr>
          <p:nvPr>
            <p:ph sz="half" idx="1"/>
          </p:nvPr>
        </p:nvSpPr>
        <p:spPr>
          <a:xfrm>
            <a:off x="838200" y="1484334"/>
            <a:ext cx="5181600" cy="4692629"/>
          </a:xfrm>
        </p:spPr>
        <p:txBody>
          <a:bodyPr/>
          <a:lstStyle>
            <a:lvl1pPr>
              <a:defRPr>
                <a:latin typeface="Franklin Gothic Book" charset="0"/>
                <a:ea typeface="Franklin Gothic Book" charset="0"/>
                <a:cs typeface="Franklin Gothic Book" charset="0"/>
              </a:defRPr>
            </a:lvl1pPr>
            <a:lvl2pPr>
              <a:defRPr>
                <a:latin typeface="Franklin Gothic Book" charset="0"/>
                <a:ea typeface="Franklin Gothic Book" charset="0"/>
                <a:cs typeface="Franklin Gothic Book" charset="0"/>
              </a:defRPr>
            </a:lvl2pPr>
            <a:lvl3pPr>
              <a:defRPr>
                <a:latin typeface="Franklin Gothic Book" charset="0"/>
                <a:ea typeface="Franklin Gothic Book" charset="0"/>
                <a:cs typeface="Franklin Gothic Book" charset="0"/>
              </a:defRPr>
            </a:lvl3pPr>
            <a:lvl4pPr>
              <a:defRPr>
                <a:latin typeface="Franklin Gothic Book" charset="0"/>
                <a:ea typeface="Franklin Gothic Book" charset="0"/>
                <a:cs typeface="Franklin Gothic Book" charset="0"/>
              </a:defRPr>
            </a:lvl4pPr>
            <a:lvl5pPr>
              <a:defRPr>
                <a:latin typeface="Franklin Gothic Book" charset="0"/>
                <a:ea typeface="Franklin Gothic Book" charset="0"/>
                <a:cs typeface="Franklin Gothic Book"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484334"/>
            <a:ext cx="5181600" cy="46926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1107843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
            <a:ext cx="10515600" cy="1102289"/>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487010"/>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310922"/>
            <a:ext cx="5157787" cy="38769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487010"/>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310922"/>
            <a:ext cx="5183188" cy="38769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846720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160268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36875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515648"/>
            <a:ext cx="3932237" cy="829850"/>
          </a:xfrm>
        </p:spPr>
        <p:txBody>
          <a:bodyPr anchor="b"/>
          <a:lstStyle>
            <a:lvl1pPr>
              <a:defRPr sz="3200">
                <a:solidFill>
                  <a:schemeClr val="tx1"/>
                </a:solidFill>
                <a:effectLst/>
              </a:defRPr>
            </a:lvl1pPr>
          </a:lstStyle>
          <a:p>
            <a:r>
              <a:rPr lang="en-US"/>
              <a:t>Click to edit Master title style</a:t>
            </a:r>
            <a:endParaRPr lang="en-US" dirty="0"/>
          </a:p>
        </p:txBody>
      </p:sp>
      <p:sp>
        <p:nvSpPr>
          <p:cNvPr id="3" name="Content Placeholder 2"/>
          <p:cNvSpPr>
            <a:spLocks noGrp="1"/>
          </p:cNvSpPr>
          <p:nvPr>
            <p:ph idx="1"/>
          </p:nvPr>
        </p:nvSpPr>
        <p:spPr>
          <a:xfrm>
            <a:off x="5183188" y="1515648"/>
            <a:ext cx="6172200" cy="46334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345498"/>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1152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622119"/>
            <a:ext cx="3932237" cy="767219"/>
          </a:xfrm>
        </p:spPr>
        <p:txBody>
          <a:bodyPr anchor="b"/>
          <a:lstStyle>
            <a:lvl1pPr>
              <a:defRPr sz="3200">
                <a:solidFill>
                  <a:schemeClr val="tx1"/>
                </a:solidFill>
                <a:effectLst/>
              </a:defRPr>
            </a:lvl1pPr>
          </a:lstStyle>
          <a:p>
            <a:r>
              <a:rPr lang="en-US"/>
              <a:t>Click to edit Master title style</a:t>
            </a:r>
            <a:endParaRPr lang="en-US" dirty="0"/>
          </a:p>
        </p:txBody>
      </p:sp>
      <p:sp>
        <p:nvSpPr>
          <p:cNvPr id="3" name="Picture Placeholder 2"/>
          <p:cNvSpPr>
            <a:spLocks noGrp="1"/>
          </p:cNvSpPr>
          <p:nvPr>
            <p:ph type="pic" idx="1"/>
          </p:nvPr>
        </p:nvSpPr>
        <p:spPr>
          <a:xfrm>
            <a:off x="5183188" y="1622119"/>
            <a:ext cx="6172200" cy="457087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389339"/>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8BB1CF-DFA3-4543-8E39-3B8059ADFB29}" type="datetimeFigureOut">
              <a:rPr lang="en-US" smtClean="0"/>
              <a:t>10/10/2018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18AF66D-A13B-6F44-B082-D7F3693F012B}" type="slidenum">
              <a:rPr lang="en-US" smtClean="0"/>
              <a:t>‹#›</a:t>
            </a:fld>
            <a:endParaRPr lang="en-US" dirty="0"/>
          </a:p>
        </p:txBody>
      </p:sp>
    </p:spTree>
    <p:extLst>
      <p:ext uri="{BB962C8B-B14F-4D97-AF65-F5344CB8AC3E}">
        <p14:creationId xmlns:p14="http://schemas.microsoft.com/office/powerpoint/2010/main" val="50975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
            <a:ext cx="10515600" cy="108976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484334"/>
            <a:ext cx="10515600" cy="469262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Franklin Gothic Book" charset="0"/>
                <a:ea typeface="Franklin Gothic Book" charset="0"/>
                <a:cs typeface="Franklin Gothic Book" charset="0"/>
              </a:defRPr>
            </a:lvl1pPr>
          </a:lstStyle>
          <a:p>
            <a:fld id="{288BB1CF-DFA3-4543-8E39-3B8059ADFB29}" type="datetimeFigureOut">
              <a:rPr lang="en-US" smtClean="0"/>
              <a:pPr/>
              <a:t>10/10/2018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Franklin Gothic Book" charset="0"/>
                <a:ea typeface="Franklin Gothic Book" charset="0"/>
                <a:cs typeface="Franklin Gothic Book"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Franklin Gothic Book" charset="0"/>
                <a:ea typeface="Franklin Gothic Book" charset="0"/>
                <a:cs typeface="Franklin Gothic Book" charset="0"/>
              </a:defRPr>
            </a:lvl1pPr>
          </a:lstStyle>
          <a:p>
            <a:fld id="{418AF66D-A13B-6F44-B082-D7F3693F012B}" type="slidenum">
              <a:rPr lang="en-US" smtClean="0"/>
              <a:pPr/>
              <a:t>‹#›</a:t>
            </a:fld>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bg1"/>
          </a:solidFill>
          <a:effectLst>
            <a:outerShdw blurRad="50800" dist="38100" dir="2700000" algn="tl" rotWithShape="0">
              <a:prstClr val="black">
                <a:alpha val="40000"/>
              </a:prstClr>
            </a:outerShdw>
          </a:effectLst>
          <a:latin typeface="Franklin Gothic Heavy" charset="0"/>
          <a:ea typeface="Franklin Gothic Heavy" charset="0"/>
          <a:cs typeface="Franklin Gothic Heavy"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Franklin Gothic Demi Cond" charset="0"/>
          <a:ea typeface="Franklin Gothic Demi Cond" charset="0"/>
          <a:cs typeface="Franklin Gothic Demi Cond"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Franklin Gothic Book" charset="0"/>
          <a:ea typeface="Franklin Gothic Book" charset="0"/>
          <a:cs typeface="Franklin Gothic Book"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Franklin Gothic Book" charset="0"/>
          <a:ea typeface="Franklin Gothic Book" charset="0"/>
          <a:cs typeface="Franklin Gothic Book"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Franklin Gothic Book" charset="0"/>
          <a:ea typeface="Franklin Gothic Book" charset="0"/>
          <a:cs typeface="Franklin Gothic Book"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Franklin Gothic Book" charset="0"/>
          <a:ea typeface="Franklin Gothic Book" charset="0"/>
          <a:cs typeface="Franklin Gothic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Blockchai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a:t>Texas Blockchain </a:t>
            </a:r>
            <a:br>
              <a:rPr lang="en-US" dirty="0"/>
            </a:br>
            <a:r>
              <a:rPr lang="en-US" dirty="0"/>
              <a:t>Project Update</a:t>
            </a:r>
          </a:p>
        </p:txBody>
      </p:sp>
      <p:sp>
        <p:nvSpPr>
          <p:cNvPr id="9" name="Subtitle 8"/>
          <p:cNvSpPr>
            <a:spLocks noGrp="1"/>
          </p:cNvSpPr>
          <p:nvPr>
            <p:ph type="subTitle" idx="1"/>
          </p:nvPr>
        </p:nvSpPr>
        <p:spPr/>
        <p:txBody>
          <a:bodyPr/>
          <a:lstStyle/>
          <a:p>
            <a:r>
              <a:rPr lang="en-US" dirty="0"/>
              <a:t>Tech Forum</a:t>
            </a:r>
          </a:p>
          <a:p>
            <a:r>
              <a:rPr lang="en-US" dirty="0"/>
              <a:t>10/9/2018</a:t>
            </a:r>
          </a:p>
        </p:txBody>
      </p:sp>
    </p:spTree>
    <p:extLst>
      <p:ext uri="{BB962C8B-B14F-4D97-AF65-F5344CB8AC3E}">
        <p14:creationId xmlns:p14="http://schemas.microsoft.com/office/powerpoint/2010/main" val="7691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C17CE-2EE5-470C-9217-BFA0745C6FFC}"/>
              </a:ext>
            </a:extLst>
          </p:cNvPr>
          <p:cNvSpPr>
            <a:spLocks noGrp="1"/>
          </p:cNvSpPr>
          <p:nvPr>
            <p:ph type="title"/>
          </p:nvPr>
        </p:nvSpPr>
        <p:spPr/>
        <p:txBody>
          <a:bodyPr/>
          <a:lstStyle/>
          <a:p>
            <a:r>
              <a:rPr lang="en-US" dirty="0"/>
              <a:t>Popular Use Cases</a:t>
            </a:r>
          </a:p>
        </p:txBody>
      </p:sp>
      <p:sp>
        <p:nvSpPr>
          <p:cNvPr id="3" name="Content Placeholder 2">
            <a:extLst>
              <a:ext uri="{FF2B5EF4-FFF2-40B4-BE49-F238E27FC236}">
                <a16:creationId xmlns:a16="http://schemas.microsoft.com/office/drawing/2014/main" id="{0E2EAD7F-6F7F-4700-8B7E-17101F59052D}"/>
              </a:ext>
            </a:extLst>
          </p:cNvPr>
          <p:cNvSpPr>
            <a:spLocks noGrp="1"/>
          </p:cNvSpPr>
          <p:nvPr>
            <p:ph idx="1"/>
          </p:nvPr>
        </p:nvSpPr>
        <p:spPr>
          <a:xfrm>
            <a:off x="838199" y="1556950"/>
            <a:ext cx="10703943" cy="4828351"/>
          </a:xfrm>
        </p:spPr>
        <p:txBody>
          <a:bodyPr>
            <a:normAutofit/>
          </a:bodyPr>
          <a:lstStyle/>
          <a:p>
            <a:r>
              <a:rPr lang="en-US" dirty="0"/>
              <a:t>Leading Industries</a:t>
            </a:r>
          </a:p>
          <a:p>
            <a:pPr lvl="1"/>
            <a:r>
              <a:rPr lang="en-US" dirty="0"/>
              <a:t>Financial Services, Real Estate, Healthcare, Manufacturing, and Government </a:t>
            </a:r>
          </a:p>
          <a:p>
            <a:pPr marL="0" indent="0">
              <a:buNone/>
            </a:pPr>
            <a:endParaRPr lang="en-US" dirty="0"/>
          </a:p>
          <a:p>
            <a:r>
              <a:rPr lang="en-US" dirty="0"/>
              <a:t>Use Cases</a:t>
            </a:r>
          </a:p>
          <a:p>
            <a:pPr lvl="1" fontAlgn="ctr"/>
            <a:r>
              <a:rPr lang="en-US" dirty="0"/>
              <a:t>Tracking Exchange of Digital Currencies – Bitcoin </a:t>
            </a:r>
          </a:p>
          <a:p>
            <a:pPr lvl="1" fontAlgn="ctr"/>
            <a:r>
              <a:rPr lang="en-US" dirty="0"/>
              <a:t>Asset Management – Recording Asset Ownership &amp; Transfers </a:t>
            </a:r>
          </a:p>
          <a:p>
            <a:pPr lvl="1" fontAlgn="ctr"/>
            <a:r>
              <a:rPr lang="en-US" dirty="0"/>
              <a:t>Supply Chain Optimization – Walmart Food Safety</a:t>
            </a:r>
          </a:p>
          <a:p>
            <a:pPr lvl="1" fontAlgn="ctr"/>
            <a:r>
              <a:rPr lang="en-US" dirty="0"/>
              <a:t>Digital Identity Management – Access Control</a:t>
            </a:r>
          </a:p>
          <a:p>
            <a:pPr lvl="1" fontAlgn="ctr"/>
            <a:r>
              <a:rPr lang="en-US" dirty="0"/>
              <a:t>Fraud Prevention – Unchangeable Records</a:t>
            </a:r>
          </a:p>
        </p:txBody>
      </p:sp>
    </p:spTree>
    <p:extLst>
      <p:ext uri="{BB962C8B-B14F-4D97-AF65-F5344CB8AC3E}">
        <p14:creationId xmlns:p14="http://schemas.microsoft.com/office/powerpoint/2010/main" val="2586936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096F4-A781-4572-812E-CF373C2813D7}"/>
              </a:ext>
            </a:extLst>
          </p:cNvPr>
          <p:cNvSpPr>
            <a:spLocks noGrp="1"/>
          </p:cNvSpPr>
          <p:nvPr>
            <p:ph type="title"/>
          </p:nvPr>
        </p:nvSpPr>
        <p:spPr/>
        <p:txBody>
          <a:bodyPr>
            <a:normAutofit fontScale="90000"/>
          </a:bodyPr>
          <a:lstStyle/>
          <a:p>
            <a:r>
              <a:rPr lang="en-US" dirty="0"/>
              <a:t>Popular Platforms – Ethereum vs Hyperledger</a:t>
            </a:r>
          </a:p>
        </p:txBody>
      </p:sp>
      <p:grpSp>
        <p:nvGrpSpPr>
          <p:cNvPr id="7" name="Group 6" descr="Highlights of the Ethereum development platform ">
            <a:extLst>
              <a:ext uri="{FF2B5EF4-FFF2-40B4-BE49-F238E27FC236}">
                <a16:creationId xmlns:a16="http://schemas.microsoft.com/office/drawing/2014/main" id="{1C6C5593-4C42-46EC-9B8C-6A741EFDF75D}"/>
              </a:ext>
              <a:ext uri="{C183D7F6-B498-43B3-948B-1728B52AA6E4}">
                <adec:decorative xmlns:adec="http://schemas.microsoft.com/office/drawing/2017/decorative" val="0"/>
              </a:ext>
            </a:extLst>
          </p:cNvPr>
          <p:cNvGrpSpPr/>
          <p:nvPr/>
        </p:nvGrpSpPr>
        <p:grpSpPr>
          <a:xfrm>
            <a:off x="844975" y="1301674"/>
            <a:ext cx="4856639" cy="547201"/>
            <a:chOff x="3057" y="313170"/>
            <a:chExt cx="2980990" cy="547200"/>
          </a:xfrm>
          <a:solidFill>
            <a:schemeClr val="accent3">
              <a:lumMod val="75000"/>
            </a:schemeClr>
          </a:solidFill>
        </p:grpSpPr>
        <p:sp>
          <p:nvSpPr>
            <p:cNvPr id="8" name="Rectangle 7">
              <a:extLst>
                <a:ext uri="{FF2B5EF4-FFF2-40B4-BE49-F238E27FC236}">
                  <a16:creationId xmlns:a16="http://schemas.microsoft.com/office/drawing/2014/main" id="{0FA2F213-59F6-4F88-AD1D-E0712C09FEC8}"/>
                </a:ext>
              </a:extLst>
            </p:cNvPr>
            <p:cNvSpPr/>
            <p:nvPr/>
          </p:nvSpPr>
          <p:spPr>
            <a:xfrm>
              <a:off x="3057" y="313170"/>
              <a:ext cx="2980990" cy="547200"/>
            </a:xfrm>
            <a:prstGeom prst="rect">
              <a:avLst/>
            </a:prstGeom>
            <a:grpFill/>
          </p:spPr>
          <p:style>
            <a:lnRef idx="1">
              <a:schemeClr val="accent3">
                <a:shade val="50000"/>
                <a:hueOff val="0"/>
                <a:satOff val="0"/>
                <a:lumOff val="0"/>
                <a:alphaOff val="0"/>
              </a:schemeClr>
            </a:lnRef>
            <a:fillRef idx="3">
              <a:schemeClr val="accent3">
                <a:shade val="50000"/>
                <a:hueOff val="0"/>
                <a:satOff val="0"/>
                <a:lumOff val="0"/>
                <a:alphaOff val="0"/>
              </a:schemeClr>
            </a:fillRef>
            <a:effectRef idx="3">
              <a:schemeClr val="accent3">
                <a:shade val="50000"/>
                <a:hueOff val="0"/>
                <a:satOff val="0"/>
                <a:lumOff val="0"/>
                <a:alphaOff val="0"/>
              </a:schemeClr>
            </a:effectRef>
            <a:fontRef idx="minor">
              <a:schemeClr val="lt1"/>
            </a:fontRef>
          </p:style>
        </p:sp>
        <p:sp>
          <p:nvSpPr>
            <p:cNvPr id="9" name="TextBox 8">
              <a:extLst>
                <a:ext uri="{FF2B5EF4-FFF2-40B4-BE49-F238E27FC236}">
                  <a16:creationId xmlns:a16="http://schemas.microsoft.com/office/drawing/2014/main" id="{5AAA1877-6338-4FF1-8F14-D48DA73F5AA5}"/>
                </a:ext>
              </a:extLst>
            </p:cNvPr>
            <p:cNvSpPr txBox="1"/>
            <p:nvPr/>
          </p:nvSpPr>
          <p:spPr>
            <a:xfrm>
              <a:off x="3057" y="313170"/>
              <a:ext cx="2980990" cy="54720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2400" b="1" dirty="0"/>
                <a:t>Ethereum</a:t>
              </a:r>
              <a:endParaRPr lang="en-US" sz="2400" kern="1200" dirty="0"/>
            </a:p>
          </p:txBody>
        </p:sp>
      </p:grpSp>
      <p:grpSp>
        <p:nvGrpSpPr>
          <p:cNvPr id="10" name="Group 9" descr="Highlights of the Ethereum development platform ">
            <a:extLst>
              <a:ext uri="{FF2B5EF4-FFF2-40B4-BE49-F238E27FC236}">
                <a16:creationId xmlns:a16="http://schemas.microsoft.com/office/drawing/2014/main" id="{F0CB541C-FF8C-42E2-965C-29A273F1E353}"/>
              </a:ext>
            </a:extLst>
          </p:cNvPr>
          <p:cNvGrpSpPr/>
          <p:nvPr/>
        </p:nvGrpSpPr>
        <p:grpSpPr>
          <a:xfrm>
            <a:off x="844975" y="1848875"/>
            <a:ext cx="4856639" cy="5009125"/>
            <a:chOff x="3057" y="860370"/>
            <a:chExt cx="2980990" cy="2242664"/>
          </a:xfrm>
        </p:grpSpPr>
        <p:sp>
          <p:nvSpPr>
            <p:cNvPr id="11" name="Rectangle 10">
              <a:extLst>
                <a:ext uri="{FF2B5EF4-FFF2-40B4-BE49-F238E27FC236}">
                  <a16:creationId xmlns:a16="http://schemas.microsoft.com/office/drawing/2014/main" id="{41602D5C-F05E-476F-A8F3-A39303224AC2}"/>
                </a:ext>
              </a:extLst>
            </p:cNvPr>
            <p:cNvSpPr/>
            <p:nvPr/>
          </p:nvSpPr>
          <p:spPr>
            <a:xfrm>
              <a:off x="3057" y="860370"/>
              <a:ext cx="2980990" cy="2242664"/>
            </a:xfrm>
            <a:prstGeom prst="rect">
              <a:avLst/>
            </a:prstGeom>
          </p:spPr>
          <p:style>
            <a:lnRef idx="1">
              <a:schemeClr val="accent3">
                <a:alpha val="90000"/>
                <a:tint val="55000"/>
                <a:hueOff val="0"/>
                <a:satOff val="0"/>
                <a:lumOff val="0"/>
                <a:alphaOff val="0"/>
              </a:schemeClr>
            </a:lnRef>
            <a:fillRef idx="1">
              <a:schemeClr val="accent3">
                <a:alpha val="90000"/>
                <a:tint val="55000"/>
                <a:hueOff val="0"/>
                <a:satOff val="0"/>
                <a:lumOff val="0"/>
                <a:alphaOff val="0"/>
              </a:schemeClr>
            </a:fillRef>
            <a:effectRef idx="2">
              <a:schemeClr val="accent3">
                <a:alpha val="90000"/>
                <a:tint val="55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FFE8A31E-2E8D-492A-B2CD-C1580A1E8B26}"/>
                </a:ext>
              </a:extLst>
            </p:cNvPr>
            <p:cNvSpPr txBox="1"/>
            <p:nvPr/>
          </p:nvSpPr>
          <p:spPr>
            <a:xfrm>
              <a:off x="3057" y="860370"/>
              <a:ext cx="2980990" cy="19244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171450" lvl="1" indent="-171450" defTabSz="844550">
                <a:lnSpc>
                  <a:spcPct val="90000"/>
                </a:lnSpc>
                <a:spcBef>
                  <a:spcPct val="0"/>
                </a:spcBef>
                <a:spcAft>
                  <a:spcPct val="15000"/>
                </a:spcAft>
                <a:buChar char="•"/>
              </a:pPr>
              <a:r>
                <a:rPr lang="en-US" b="1" dirty="0"/>
                <a:t>Solution Scope: </a:t>
              </a:r>
            </a:p>
            <a:p>
              <a:pPr marL="628650" lvl="2" indent="-171450" defTabSz="844550">
                <a:lnSpc>
                  <a:spcPct val="90000"/>
                </a:lnSpc>
                <a:spcBef>
                  <a:spcPct val="0"/>
                </a:spcBef>
                <a:spcAft>
                  <a:spcPct val="15000"/>
                </a:spcAft>
                <a:buChar char="•"/>
              </a:pPr>
              <a:r>
                <a:rPr lang="en-US" dirty="0"/>
                <a:t>B2C</a:t>
              </a:r>
            </a:p>
            <a:p>
              <a:pPr marL="171450" lvl="1" indent="-171450" defTabSz="844550">
                <a:lnSpc>
                  <a:spcPct val="90000"/>
                </a:lnSpc>
                <a:spcBef>
                  <a:spcPct val="0"/>
                </a:spcBef>
                <a:spcAft>
                  <a:spcPct val="15000"/>
                </a:spcAft>
                <a:buChar char="•"/>
              </a:pPr>
              <a:r>
                <a:rPr lang="en-US" b="1" dirty="0"/>
                <a:t>Participants</a:t>
              </a:r>
              <a:r>
                <a:rPr lang="en-US" dirty="0"/>
                <a:t>:</a:t>
              </a:r>
            </a:p>
            <a:p>
              <a:pPr marL="628650" lvl="2" indent="-171450" defTabSz="844550">
                <a:lnSpc>
                  <a:spcPct val="90000"/>
                </a:lnSpc>
                <a:spcBef>
                  <a:spcPct val="0"/>
                </a:spcBef>
                <a:spcAft>
                  <a:spcPct val="15000"/>
                </a:spcAft>
                <a:buChar char="•"/>
              </a:pPr>
              <a:r>
                <a:rPr lang="en-US" dirty="0"/>
                <a:t>Unknown/Anonymous </a:t>
              </a:r>
            </a:p>
            <a:p>
              <a:pPr marL="171450" lvl="1" indent="-171450" defTabSz="844550">
                <a:lnSpc>
                  <a:spcPct val="90000"/>
                </a:lnSpc>
                <a:spcBef>
                  <a:spcPct val="0"/>
                </a:spcBef>
                <a:spcAft>
                  <a:spcPct val="15000"/>
                </a:spcAft>
                <a:buChar char="•"/>
              </a:pPr>
              <a:r>
                <a:rPr lang="en-US" b="1" dirty="0"/>
                <a:t>Access</a:t>
              </a:r>
              <a:r>
                <a:rPr lang="en-US" dirty="0"/>
                <a:t>: </a:t>
              </a:r>
            </a:p>
            <a:p>
              <a:pPr marL="628650" lvl="2" indent="-171450" defTabSz="844550">
                <a:lnSpc>
                  <a:spcPct val="90000"/>
                </a:lnSpc>
                <a:spcBef>
                  <a:spcPct val="0"/>
                </a:spcBef>
                <a:spcAft>
                  <a:spcPct val="15000"/>
                </a:spcAft>
                <a:buChar char="•"/>
              </a:pPr>
              <a:r>
                <a:rPr lang="en-US" dirty="0"/>
                <a:t>Public / Permissionless Membership</a:t>
              </a:r>
            </a:p>
            <a:p>
              <a:pPr marL="171450" lvl="1" indent="-171450" algn="l" defTabSz="844550">
                <a:lnSpc>
                  <a:spcPct val="90000"/>
                </a:lnSpc>
                <a:spcBef>
                  <a:spcPct val="0"/>
                </a:spcBef>
                <a:spcAft>
                  <a:spcPct val="15000"/>
                </a:spcAft>
                <a:buChar char="•"/>
              </a:pPr>
              <a:r>
                <a:rPr lang="en-US" sz="1900" b="1" kern="1200" dirty="0"/>
                <a:t>Net / Data Privacy:</a:t>
              </a:r>
            </a:p>
            <a:p>
              <a:pPr marL="628650" lvl="2" indent="-171450" defTabSz="844550">
                <a:lnSpc>
                  <a:spcPct val="90000"/>
                </a:lnSpc>
                <a:spcBef>
                  <a:spcPct val="0"/>
                </a:spcBef>
                <a:spcAft>
                  <a:spcPct val="15000"/>
                </a:spcAft>
                <a:buChar char="•"/>
              </a:pPr>
              <a:r>
                <a:rPr lang="en-US" sz="1900" kern="1200" dirty="0"/>
                <a:t>None</a:t>
              </a:r>
            </a:p>
            <a:p>
              <a:pPr marL="171450" lvl="1" indent="-171450" defTabSz="844550">
                <a:lnSpc>
                  <a:spcPct val="90000"/>
                </a:lnSpc>
                <a:spcBef>
                  <a:spcPct val="0"/>
                </a:spcBef>
                <a:spcAft>
                  <a:spcPct val="15000"/>
                </a:spcAft>
                <a:buChar char="•"/>
              </a:pPr>
              <a:r>
                <a:rPr lang="en-US" sz="1900" b="1" dirty="0"/>
                <a:t>Currency / Tokens</a:t>
              </a:r>
              <a:r>
                <a:rPr lang="en-US" sz="1900" dirty="0"/>
                <a:t>:</a:t>
              </a:r>
            </a:p>
            <a:p>
              <a:pPr marL="628650" lvl="2" indent="-171450" defTabSz="844550">
                <a:lnSpc>
                  <a:spcPct val="90000"/>
                </a:lnSpc>
                <a:spcBef>
                  <a:spcPct val="0"/>
                </a:spcBef>
                <a:spcAft>
                  <a:spcPct val="15000"/>
                </a:spcAft>
                <a:buChar char="•"/>
              </a:pPr>
              <a:r>
                <a:rPr lang="en-US" sz="1900" kern="1200" dirty="0"/>
                <a:t>Ether</a:t>
              </a:r>
            </a:p>
            <a:p>
              <a:pPr marL="171450" lvl="1" indent="-171450" defTabSz="844550">
                <a:lnSpc>
                  <a:spcPct val="90000"/>
                </a:lnSpc>
                <a:spcBef>
                  <a:spcPct val="0"/>
                </a:spcBef>
                <a:spcAft>
                  <a:spcPct val="15000"/>
                </a:spcAft>
                <a:buChar char="•"/>
              </a:pPr>
              <a:r>
                <a:rPr lang="en-US" sz="1900" b="1" dirty="0"/>
                <a:t>Consensus</a:t>
              </a:r>
            </a:p>
            <a:p>
              <a:pPr marL="628650" lvl="2" indent="-171450" defTabSz="844550">
                <a:lnSpc>
                  <a:spcPct val="90000"/>
                </a:lnSpc>
                <a:spcBef>
                  <a:spcPct val="0"/>
                </a:spcBef>
                <a:spcAft>
                  <a:spcPct val="15000"/>
                </a:spcAft>
                <a:buChar char="•"/>
              </a:pPr>
              <a:r>
                <a:rPr lang="en-US" dirty="0"/>
                <a:t>Proof of Work (PoW) – 1</a:t>
              </a:r>
              <a:r>
                <a:rPr lang="en-US" baseline="30000" dirty="0"/>
                <a:t>st</a:t>
              </a:r>
              <a:r>
                <a:rPr lang="en-US" dirty="0"/>
                <a:t> Node</a:t>
              </a:r>
              <a:endParaRPr lang="en-US" sz="1900" dirty="0"/>
            </a:p>
            <a:p>
              <a:pPr marL="171450" lvl="1" indent="-171450" defTabSz="844550">
                <a:lnSpc>
                  <a:spcPct val="90000"/>
                </a:lnSpc>
                <a:spcBef>
                  <a:spcPct val="0"/>
                </a:spcBef>
                <a:spcAft>
                  <a:spcPct val="15000"/>
                </a:spcAft>
                <a:buChar char="•"/>
              </a:pPr>
              <a:r>
                <a:rPr lang="en-US" sz="1900" b="1" kern="1200" dirty="0"/>
                <a:t>Smart Contracts</a:t>
              </a:r>
            </a:p>
            <a:p>
              <a:pPr marL="742950" lvl="1" indent="-285750">
                <a:buFont typeface="Arial" panose="020B0604020202020204" pitchFamily="34" charset="0"/>
                <a:buChar char="•"/>
              </a:pPr>
              <a:r>
                <a:rPr lang="en-US" dirty="0"/>
                <a:t>Solidity (Ethereum's scripting language)</a:t>
              </a:r>
            </a:p>
            <a:p>
              <a:pPr marL="171450" lvl="1" indent="-171450" algn="l" defTabSz="844550">
                <a:lnSpc>
                  <a:spcPct val="90000"/>
                </a:lnSpc>
                <a:spcBef>
                  <a:spcPct val="0"/>
                </a:spcBef>
                <a:spcAft>
                  <a:spcPct val="15000"/>
                </a:spcAft>
                <a:buChar char="•"/>
              </a:pPr>
              <a:r>
                <a:rPr lang="en-US" sz="1900" b="1" kern="1200" dirty="0"/>
                <a:t>Governance Entity: </a:t>
              </a:r>
            </a:p>
            <a:p>
              <a:pPr marL="628650" lvl="2" indent="-171450" defTabSz="844550">
                <a:lnSpc>
                  <a:spcPct val="90000"/>
                </a:lnSpc>
                <a:spcBef>
                  <a:spcPct val="0"/>
                </a:spcBef>
                <a:spcAft>
                  <a:spcPct val="15000"/>
                </a:spcAft>
                <a:buChar char="•"/>
              </a:pPr>
              <a:r>
                <a:rPr lang="en-US" sz="1900" kern="1200" dirty="0"/>
                <a:t>Ethereum Dev Community</a:t>
              </a:r>
            </a:p>
          </p:txBody>
        </p:sp>
      </p:grpSp>
      <p:grpSp>
        <p:nvGrpSpPr>
          <p:cNvPr id="13" name="Group 12" descr="Highlights of the Hyperledger development platform ">
            <a:extLst>
              <a:ext uri="{FF2B5EF4-FFF2-40B4-BE49-F238E27FC236}">
                <a16:creationId xmlns:a16="http://schemas.microsoft.com/office/drawing/2014/main" id="{BA72A561-5F09-4226-8418-F219B2D5AA81}"/>
              </a:ext>
            </a:extLst>
          </p:cNvPr>
          <p:cNvGrpSpPr/>
          <p:nvPr/>
        </p:nvGrpSpPr>
        <p:grpSpPr>
          <a:xfrm>
            <a:off x="6327797" y="1301674"/>
            <a:ext cx="5026004" cy="547201"/>
            <a:chOff x="3401386" y="313170"/>
            <a:chExt cx="2980990" cy="547200"/>
          </a:xfrm>
          <a:solidFill>
            <a:schemeClr val="accent3">
              <a:lumMod val="75000"/>
            </a:schemeClr>
          </a:solidFill>
        </p:grpSpPr>
        <p:sp>
          <p:nvSpPr>
            <p:cNvPr id="14" name="Rectangle 13">
              <a:extLst>
                <a:ext uri="{FF2B5EF4-FFF2-40B4-BE49-F238E27FC236}">
                  <a16:creationId xmlns:a16="http://schemas.microsoft.com/office/drawing/2014/main" id="{9FE20370-4E89-460D-B044-38764EE91B14}"/>
                </a:ext>
              </a:extLst>
            </p:cNvPr>
            <p:cNvSpPr/>
            <p:nvPr/>
          </p:nvSpPr>
          <p:spPr>
            <a:xfrm>
              <a:off x="3401386" y="313170"/>
              <a:ext cx="2980990" cy="547200"/>
            </a:xfrm>
            <a:prstGeom prst="rect">
              <a:avLst/>
            </a:prstGeom>
            <a:grpFill/>
          </p:spPr>
          <p:style>
            <a:lnRef idx="1">
              <a:schemeClr val="accent3">
                <a:shade val="50000"/>
                <a:hueOff val="-534765"/>
                <a:satOff val="-30704"/>
                <a:lumOff val="33279"/>
                <a:alphaOff val="0"/>
              </a:schemeClr>
            </a:lnRef>
            <a:fillRef idx="3">
              <a:schemeClr val="accent3">
                <a:shade val="50000"/>
                <a:hueOff val="-534765"/>
                <a:satOff val="-30704"/>
                <a:lumOff val="33279"/>
                <a:alphaOff val="0"/>
              </a:schemeClr>
            </a:fillRef>
            <a:effectRef idx="3">
              <a:schemeClr val="accent3">
                <a:shade val="50000"/>
                <a:hueOff val="-534765"/>
                <a:satOff val="-30704"/>
                <a:lumOff val="33279"/>
                <a:alphaOff val="0"/>
              </a:schemeClr>
            </a:effectRef>
            <a:fontRef idx="minor">
              <a:schemeClr val="lt1"/>
            </a:fontRef>
          </p:style>
        </p:sp>
        <p:sp>
          <p:nvSpPr>
            <p:cNvPr id="15" name="TextBox 14">
              <a:extLst>
                <a:ext uri="{FF2B5EF4-FFF2-40B4-BE49-F238E27FC236}">
                  <a16:creationId xmlns:a16="http://schemas.microsoft.com/office/drawing/2014/main" id="{9FB240E5-98EB-4E11-96AB-2165F683AB77}"/>
                </a:ext>
              </a:extLst>
            </p:cNvPr>
            <p:cNvSpPr txBox="1"/>
            <p:nvPr/>
          </p:nvSpPr>
          <p:spPr>
            <a:xfrm>
              <a:off x="3401386" y="313170"/>
              <a:ext cx="2980990" cy="54720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2400" b="1" dirty="0"/>
                <a:t>Hyperledger Fabric</a:t>
              </a:r>
              <a:endParaRPr lang="en-US" sz="2400" kern="1200" dirty="0"/>
            </a:p>
          </p:txBody>
        </p:sp>
      </p:grpSp>
      <p:grpSp>
        <p:nvGrpSpPr>
          <p:cNvPr id="16" name="Group 15" descr="Highlights of the Hyperledger development platform ">
            <a:extLst>
              <a:ext uri="{FF2B5EF4-FFF2-40B4-BE49-F238E27FC236}">
                <a16:creationId xmlns:a16="http://schemas.microsoft.com/office/drawing/2014/main" id="{6F5B6606-407F-4B4D-85F1-D9CEBB26CD66}"/>
              </a:ext>
            </a:extLst>
          </p:cNvPr>
          <p:cNvGrpSpPr/>
          <p:nvPr/>
        </p:nvGrpSpPr>
        <p:grpSpPr>
          <a:xfrm>
            <a:off x="6341445" y="1848875"/>
            <a:ext cx="4856639" cy="5009125"/>
            <a:chOff x="3401386" y="860370"/>
            <a:chExt cx="2980990" cy="2242664"/>
          </a:xfrm>
        </p:grpSpPr>
        <p:sp>
          <p:nvSpPr>
            <p:cNvPr id="17" name="Rectangle 16">
              <a:extLst>
                <a:ext uri="{FF2B5EF4-FFF2-40B4-BE49-F238E27FC236}">
                  <a16:creationId xmlns:a16="http://schemas.microsoft.com/office/drawing/2014/main" id="{0918C568-5C02-4FEC-BA1E-91D1EA42661F}"/>
                </a:ext>
              </a:extLst>
            </p:cNvPr>
            <p:cNvSpPr/>
            <p:nvPr/>
          </p:nvSpPr>
          <p:spPr>
            <a:xfrm>
              <a:off x="3401386" y="860370"/>
              <a:ext cx="2980990" cy="2242664"/>
            </a:xfrm>
            <a:prstGeom prst="rect">
              <a:avLst/>
            </a:prstGeom>
          </p:spPr>
          <p:style>
            <a:lnRef idx="1">
              <a:schemeClr val="accent3">
                <a:alpha val="90000"/>
                <a:tint val="55000"/>
                <a:hueOff val="0"/>
                <a:satOff val="0"/>
                <a:lumOff val="0"/>
                <a:alphaOff val="0"/>
              </a:schemeClr>
            </a:lnRef>
            <a:fillRef idx="1">
              <a:schemeClr val="accent3">
                <a:alpha val="90000"/>
                <a:tint val="55000"/>
                <a:hueOff val="0"/>
                <a:satOff val="0"/>
                <a:lumOff val="0"/>
                <a:alphaOff val="0"/>
              </a:schemeClr>
            </a:fillRef>
            <a:effectRef idx="2">
              <a:schemeClr val="accent3">
                <a:alpha val="90000"/>
                <a:tint val="55000"/>
                <a:hueOff val="0"/>
                <a:satOff val="0"/>
                <a:lumOff val="0"/>
                <a:alphaOff val="0"/>
              </a:schemeClr>
            </a:effectRef>
            <a:fontRef idx="minor">
              <a:schemeClr val="dk1">
                <a:hueOff val="0"/>
                <a:satOff val="0"/>
                <a:lumOff val="0"/>
                <a:alphaOff val="0"/>
              </a:schemeClr>
            </a:fontRef>
          </p:style>
        </p:sp>
        <p:sp>
          <p:nvSpPr>
            <p:cNvPr id="18" name="TextBox 17">
              <a:extLst>
                <a:ext uri="{FF2B5EF4-FFF2-40B4-BE49-F238E27FC236}">
                  <a16:creationId xmlns:a16="http://schemas.microsoft.com/office/drawing/2014/main" id="{262F7CBE-795C-4341-814B-5B20B4C50F64}"/>
                </a:ext>
              </a:extLst>
            </p:cNvPr>
            <p:cNvSpPr txBox="1"/>
            <p:nvPr/>
          </p:nvSpPr>
          <p:spPr>
            <a:xfrm>
              <a:off x="3401386" y="860370"/>
              <a:ext cx="2980990" cy="22426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171450" lvl="1" indent="-171450" defTabSz="844550">
                <a:lnSpc>
                  <a:spcPct val="90000"/>
                </a:lnSpc>
                <a:spcBef>
                  <a:spcPct val="0"/>
                </a:spcBef>
                <a:spcAft>
                  <a:spcPct val="15000"/>
                </a:spcAft>
                <a:buChar char="•"/>
              </a:pPr>
              <a:r>
                <a:rPr lang="en-US" b="1" dirty="0"/>
                <a:t>Solution Scope: </a:t>
              </a:r>
            </a:p>
            <a:p>
              <a:pPr marL="628650" lvl="2" indent="-171450" defTabSz="844550">
                <a:lnSpc>
                  <a:spcPct val="90000"/>
                </a:lnSpc>
                <a:spcBef>
                  <a:spcPct val="0"/>
                </a:spcBef>
                <a:spcAft>
                  <a:spcPct val="15000"/>
                </a:spcAft>
                <a:buChar char="•"/>
              </a:pPr>
              <a:r>
                <a:rPr lang="en-US" dirty="0"/>
                <a:t>B2B, G2G</a:t>
              </a:r>
              <a:endParaRPr lang="en-US" b="1" dirty="0"/>
            </a:p>
            <a:p>
              <a:pPr marL="171450" lvl="1" indent="-171450" defTabSz="844550">
                <a:lnSpc>
                  <a:spcPct val="90000"/>
                </a:lnSpc>
                <a:spcBef>
                  <a:spcPct val="0"/>
                </a:spcBef>
                <a:spcAft>
                  <a:spcPct val="15000"/>
                </a:spcAft>
                <a:buChar char="•"/>
              </a:pPr>
              <a:r>
                <a:rPr lang="en-US" b="1" dirty="0"/>
                <a:t>Participants</a:t>
              </a:r>
              <a:r>
                <a:rPr lang="en-US" dirty="0"/>
                <a:t>:</a:t>
              </a:r>
            </a:p>
            <a:p>
              <a:pPr marL="628650" lvl="2" indent="-171450" defTabSz="844550">
                <a:lnSpc>
                  <a:spcPct val="90000"/>
                </a:lnSpc>
                <a:spcBef>
                  <a:spcPct val="0"/>
                </a:spcBef>
                <a:spcAft>
                  <a:spcPct val="15000"/>
                </a:spcAft>
                <a:buChar char="•"/>
              </a:pPr>
              <a:r>
                <a:rPr lang="en-US" dirty="0"/>
                <a:t>Known</a:t>
              </a:r>
            </a:p>
            <a:p>
              <a:pPr marL="171450" lvl="1" indent="-171450" defTabSz="844550">
                <a:lnSpc>
                  <a:spcPct val="90000"/>
                </a:lnSpc>
                <a:spcBef>
                  <a:spcPct val="0"/>
                </a:spcBef>
                <a:spcAft>
                  <a:spcPct val="15000"/>
                </a:spcAft>
                <a:buChar char="•"/>
              </a:pPr>
              <a:r>
                <a:rPr lang="en-US" b="1" dirty="0"/>
                <a:t>Access</a:t>
              </a:r>
              <a:r>
                <a:rPr lang="en-US" dirty="0"/>
                <a:t>: </a:t>
              </a:r>
            </a:p>
            <a:p>
              <a:pPr marL="628650" lvl="2" indent="-171450" defTabSz="844550">
                <a:lnSpc>
                  <a:spcPct val="90000"/>
                </a:lnSpc>
                <a:spcBef>
                  <a:spcPct val="0"/>
                </a:spcBef>
                <a:spcAft>
                  <a:spcPct val="15000"/>
                </a:spcAft>
                <a:buChar char="•"/>
              </a:pPr>
              <a:r>
                <a:rPr lang="en-US" dirty="0"/>
                <a:t>Private / Permissioned Membership</a:t>
              </a:r>
            </a:p>
            <a:p>
              <a:pPr marL="171450" lvl="1" indent="-171450" defTabSz="844550">
                <a:lnSpc>
                  <a:spcPct val="90000"/>
                </a:lnSpc>
                <a:spcBef>
                  <a:spcPct val="0"/>
                </a:spcBef>
                <a:spcAft>
                  <a:spcPct val="15000"/>
                </a:spcAft>
                <a:buChar char="•"/>
              </a:pPr>
              <a:r>
                <a:rPr lang="en-US" sz="1900" b="1" dirty="0"/>
                <a:t>Net / Data Privacy:</a:t>
              </a:r>
            </a:p>
            <a:p>
              <a:pPr marL="628650" lvl="2" indent="-171450" defTabSz="844550">
                <a:lnSpc>
                  <a:spcPct val="90000"/>
                </a:lnSpc>
                <a:spcBef>
                  <a:spcPct val="0"/>
                </a:spcBef>
                <a:spcAft>
                  <a:spcPct val="15000"/>
                </a:spcAft>
                <a:buFontTx/>
                <a:buChar char="•"/>
              </a:pPr>
              <a:r>
                <a:rPr lang="en-US" sz="1900" dirty="0"/>
                <a:t>Channels, eCert</a:t>
              </a:r>
            </a:p>
            <a:p>
              <a:pPr marL="171450" lvl="1" indent="-171450" defTabSz="844550">
                <a:lnSpc>
                  <a:spcPct val="90000"/>
                </a:lnSpc>
                <a:spcBef>
                  <a:spcPct val="0"/>
                </a:spcBef>
                <a:spcAft>
                  <a:spcPct val="15000"/>
                </a:spcAft>
                <a:buChar char="•"/>
              </a:pPr>
              <a:r>
                <a:rPr lang="en-US" sz="1900" b="1" dirty="0"/>
                <a:t>Currency / Tokens</a:t>
              </a:r>
              <a:r>
                <a:rPr lang="en-US" sz="1900" dirty="0"/>
                <a:t>:</a:t>
              </a:r>
            </a:p>
            <a:p>
              <a:pPr marL="628650" lvl="2" indent="-171450" defTabSz="844550">
                <a:lnSpc>
                  <a:spcPct val="90000"/>
                </a:lnSpc>
                <a:spcBef>
                  <a:spcPct val="0"/>
                </a:spcBef>
                <a:spcAft>
                  <a:spcPct val="15000"/>
                </a:spcAft>
                <a:buChar char="•"/>
              </a:pPr>
              <a:r>
                <a:rPr lang="en-US" sz="1900" dirty="0"/>
                <a:t>None</a:t>
              </a:r>
            </a:p>
            <a:p>
              <a:pPr marL="171450" lvl="1" indent="-171450" defTabSz="844550">
                <a:lnSpc>
                  <a:spcPct val="90000"/>
                </a:lnSpc>
                <a:spcBef>
                  <a:spcPct val="0"/>
                </a:spcBef>
                <a:spcAft>
                  <a:spcPct val="15000"/>
                </a:spcAft>
                <a:buChar char="•"/>
              </a:pPr>
              <a:r>
                <a:rPr lang="en-US" sz="1900" b="1" dirty="0"/>
                <a:t>Consensus</a:t>
              </a:r>
            </a:p>
            <a:p>
              <a:pPr marL="628650" lvl="2" indent="-171450" defTabSz="844550">
                <a:lnSpc>
                  <a:spcPct val="90000"/>
                </a:lnSpc>
                <a:spcBef>
                  <a:spcPct val="0"/>
                </a:spcBef>
                <a:spcAft>
                  <a:spcPct val="15000"/>
                </a:spcAft>
                <a:buChar char="•"/>
              </a:pPr>
              <a:r>
                <a:rPr lang="en-US" dirty="0"/>
                <a:t>Practical Byzantine Fault Tolerance (pBFT) – All nodes</a:t>
              </a:r>
            </a:p>
            <a:p>
              <a:pPr marL="171450" lvl="1" indent="-171450" defTabSz="844550">
                <a:lnSpc>
                  <a:spcPct val="90000"/>
                </a:lnSpc>
                <a:spcBef>
                  <a:spcPct val="0"/>
                </a:spcBef>
                <a:spcAft>
                  <a:spcPct val="15000"/>
                </a:spcAft>
                <a:buChar char="•"/>
              </a:pPr>
              <a:r>
                <a:rPr lang="en-US" sz="1900" b="1" dirty="0"/>
                <a:t>Smart Contract</a:t>
              </a:r>
            </a:p>
            <a:p>
              <a:pPr marL="628650" lvl="2" indent="-171450" defTabSz="844550">
                <a:lnSpc>
                  <a:spcPct val="90000"/>
                </a:lnSpc>
                <a:spcBef>
                  <a:spcPct val="0"/>
                </a:spcBef>
                <a:spcAft>
                  <a:spcPct val="15000"/>
                </a:spcAft>
                <a:buChar char="•"/>
              </a:pPr>
              <a:r>
                <a:rPr lang="en-US" dirty="0"/>
                <a:t>Go / Java</a:t>
              </a:r>
              <a:endParaRPr lang="en-US" sz="1900" dirty="0"/>
            </a:p>
            <a:p>
              <a:pPr marL="171450" lvl="1" indent="-171450" defTabSz="844550">
                <a:lnSpc>
                  <a:spcPct val="90000"/>
                </a:lnSpc>
                <a:spcBef>
                  <a:spcPct val="0"/>
                </a:spcBef>
                <a:spcAft>
                  <a:spcPct val="15000"/>
                </a:spcAft>
                <a:buChar char="•"/>
              </a:pPr>
              <a:r>
                <a:rPr lang="en-US" sz="1900" b="1" dirty="0"/>
                <a:t>Governance Entity: </a:t>
              </a:r>
            </a:p>
            <a:p>
              <a:pPr marL="628650" lvl="2" indent="-171450" defTabSz="844550">
                <a:lnSpc>
                  <a:spcPct val="90000"/>
                </a:lnSpc>
                <a:spcBef>
                  <a:spcPct val="0"/>
                </a:spcBef>
                <a:spcAft>
                  <a:spcPct val="15000"/>
                </a:spcAft>
                <a:buChar char="•"/>
              </a:pPr>
              <a:r>
                <a:rPr lang="en-US" sz="1900" dirty="0"/>
                <a:t>Linux Foundation</a:t>
              </a:r>
            </a:p>
          </p:txBody>
        </p:sp>
      </p:grpSp>
      <p:sp>
        <p:nvSpPr>
          <p:cNvPr id="4" name="Rectangle 3">
            <a:extLst>
              <a:ext uri="{FF2B5EF4-FFF2-40B4-BE49-F238E27FC236}">
                <a16:creationId xmlns:a16="http://schemas.microsoft.com/office/drawing/2014/main" id="{4B7636FD-6B89-4815-AE75-3DDF333BAEA4}"/>
              </a:ext>
            </a:extLst>
          </p:cNvPr>
          <p:cNvSpPr/>
          <p:nvPr/>
        </p:nvSpPr>
        <p:spPr>
          <a:xfrm>
            <a:off x="851750" y="1848875"/>
            <a:ext cx="4856639" cy="1282148"/>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44550">
              <a:lnSpc>
                <a:spcPct val="90000"/>
              </a:lnSpc>
              <a:spcBef>
                <a:spcPct val="0"/>
              </a:spcBef>
              <a:spcAft>
                <a:spcPct val="15000"/>
              </a:spcAft>
              <a:buChar char="•"/>
            </a:pPr>
            <a:r>
              <a:rPr lang="en-US" b="1" dirty="0"/>
              <a:t>Target Market: </a:t>
            </a:r>
          </a:p>
          <a:p>
            <a:pPr marL="628650" lvl="2" indent="-171450" defTabSz="844550">
              <a:lnSpc>
                <a:spcPct val="90000"/>
              </a:lnSpc>
              <a:spcBef>
                <a:spcPct val="0"/>
              </a:spcBef>
              <a:spcAft>
                <a:spcPct val="15000"/>
              </a:spcAft>
              <a:buChar char="•"/>
            </a:pPr>
            <a:r>
              <a:rPr lang="en-US" dirty="0"/>
              <a:t>B2C</a:t>
            </a:r>
          </a:p>
          <a:p>
            <a:pPr marL="171450" lvl="1" indent="-171450" defTabSz="844550">
              <a:lnSpc>
                <a:spcPct val="90000"/>
              </a:lnSpc>
              <a:spcBef>
                <a:spcPct val="0"/>
              </a:spcBef>
              <a:spcAft>
                <a:spcPct val="15000"/>
              </a:spcAft>
              <a:buChar char="•"/>
            </a:pPr>
            <a:r>
              <a:rPr lang="en-US" b="1" dirty="0"/>
              <a:t>Participants</a:t>
            </a:r>
            <a:r>
              <a:rPr lang="en-US" dirty="0"/>
              <a:t>:</a:t>
            </a:r>
          </a:p>
          <a:p>
            <a:pPr marL="628650" lvl="2" indent="-171450" defTabSz="844550">
              <a:lnSpc>
                <a:spcPct val="90000"/>
              </a:lnSpc>
              <a:spcBef>
                <a:spcPct val="0"/>
              </a:spcBef>
              <a:spcAft>
                <a:spcPct val="15000"/>
              </a:spcAft>
              <a:buChar char="•"/>
            </a:pPr>
            <a:r>
              <a:rPr lang="en-US" dirty="0"/>
              <a:t>Unknown/Anonymous </a:t>
            </a:r>
          </a:p>
        </p:txBody>
      </p:sp>
      <p:sp>
        <p:nvSpPr>
          <p:cNvPr id="32" name="Rectangle 31">
            <a:extLst>
              <a:ext uri="{FF2B5EF4-FFF2-40B4-BE49-F238E27FC236}">
                <a16:creationId xmlns:a16="http://schemas.microsoft.com/office/drawing/2014/main" id="{7A0E0AF6-9E3E-41E9-A179-87ED182C94AA}"/>
              </a:ext>
            </a:extLst>
          </p:cNvPr>
          <p:cNvSpPr/>
          <p:nvPr/>
        </p:nvSpPr>
        <p:spPr>
          <a:xfrm>
            <a:off x="851749" y="3140962"/>
            <a:ext cx="4856639" cy="1764586"/>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44550">
              <a:lnSpc>
                <a:spcPct val="90000"/>
              </a:lnSpc>
              <a:spcBef>
                <a:spcPct val="0"/>
              </a:spcBef>
              <a:spcAft>
                <a:spcPct val="15000"/>
              </a:spcAft>
              <a:buChar char="•"/>
            </a:pPr>
            <a:r>
              <a:rPr lang="en-US" b="1" dirty="0"/>
              <a:t>Access</a:t>
            </a:r>
            <a:r>
              <a:rPr lang="en-US" dirty="0"/>
              <a:t>: </a:t>
            </a:r>
          </a:p>
          <a:p>
            <a:pPr marL="628650" lvl="2" indent="-171450" defTabSz="844550">
              <a:lnSpc>
                <a:spcPct val="90000"/>
              </a:lnSpc>
              <a:spcBef>
                <a:spcPct val="0"/>
              </a:spcBef>
              <a:spcAft>
                <a:spcPct val="15000"/>
              </a:spcAft>
              <a:buChar char="•"/>
            </a:pPr>
            <a:r>
              <a:rPr lang="en-US" dirty="0"/>
              <a:t>Public / </a:t>
            </a:r>
            <a:r>
              <a:rPr lang="en-US" b="1" dirty="0"/>
              <a:t>Permissionless</a:t>
            </a:r>
            <a:r>
              <a:rPr lang="en-US" dirty="0"/>
              <a:t> Membership</a:t>
            </a:r>
          </a:p>
          <a:p>
            <a:pPr marL="171450" lvl="1" indent="-171450" defTabSz="844550">
              <a:lnSpc>
                <a:spcPct val="90000"/>
              </a:lnSpc>
              <a:spcBef>
                <a:spcPct val="0"/>
              </a:spcBef>
              <a:spcAft>
                <a:spcPct val="15000"/>
              </a:spcAft>
              <a:buChar char="•"/>
            </a:pPr>
            <a:r>
              <a:rPr lang="en-US" sz="1900" b="1" dirty="0"/>
              <a:t>Data Privacy:</a:t>
            </a:r>
          </a:p>
          <a:p>
            <a:pPr marL="628650" lvl="2" indent="-171450" defTabSz="844550">
              <a:lnSpc>
                <a:spcPct val="90000"/>
              </a:lnSpc>
              <a:spcBef>
                <a:spcPct val="0"/>
              </a:spcBef>
              <a:spcAft>
                <a:spcPct val="15000"/>
              </a:spcAft>
              <a:buChar char="•"/>
            </a:pPr>
            <a:r>
              <a:rPr lang="en-US" sz="1900" dirty="0"/>
              <a:t>None</a:t>
            </a:r>
          </a:p>
          <a:p>
            <a:pPr marL="171450" lvl="1" indent="-171450" defTabSz="844550">
              <a:lnSpc>
                <a:spcPct val="90000"/>
              </a:lnSpc>
              <a:spcBef>
                <a:spcPct val="0"/>
              </a:spcBef>
              <a:spcAft>
                <a:spcPct val="15000"/>
              </a:spcAft>
              <a:buChar char="•"/>
            </a:pPr>
            <a:r>
              <a:rPr lang="en-US" sz="1900" b="1" dirty="0"/>
              <a:t>Currency / Tokens</a:t>
            </a:r>
            <a:r>
              <a:rPr lang="en-US" sz="1900" dirty="0"/>
              <a:t>:</a:t>
            </a:r>
          </a:p>
          <a:p>
            <a:pPr marL="628650" lvl="2" indent="-171450" defTabSz="844550">
              <a:lnSpc>
                <a:spcPct val="90000"/>
              </a:lnSpc>
              <a:spcBef>
                <a:spcPct val="0"/>
              </a:spcBef>
              <a:spcAft>
                <a:spcPct val="15000"/>
              </a:spcAft>
              <a:buChar char="•"/>
            </a:pPr>
            <a:r>
              <a:rPr lang="en-US" sz="1900" dirty="0"/>
              <a:t>Ether</a:t>
            </a:r>
          </a:p>
        </p:txBody>
      </p:sp>
      <p:sp>
        <p:nvSpPr>
          <p:cNvPr id="33" name="Rectangle 32">
            <a:extLst>
              <a:ext uri="{FF2B5EF4-FFF2-40B4-BE49-F238E27FC236}">
                <a16:creationId xmlns:a16="http://schemas.microsoft.com/office/drawing/2014/main" id="{DAF402D1-D6BA-415C-9A0D-DAD5B9524AE3}"/>
              </a:ext>
            </a:extLst>
          </p:cNvPr>
          <p:cNvSpPr/>
          <p:nvPr/>
        </p:nvSpPr>
        <p:spPr>
          <a:xfrm>
            <a:off x="858523" y="4925034"/>
            <a:ext cx="4849865" cy="1932966"/>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44550">
              <a:lnSpc>
                <a:spcPct val="90000"/>
              </a:lnSpc>
              <a:spcBef>
                <a:spcPct val="0"/>
              </a:spcBef>
              <a:spcAft>
                <a:spcPct val="15000"/>
              </a:spcAft>
              <a:buChar char="•"/>
            </a:pPr>
            <a:r>
              <a:rPr lang="en-US" sz="1900" b="1" dirty="0"/>
              <a:t>Consensus Algorithm</a:t>
            </a:r>
          </a:p>
          <a:p>
            <a:pPr marL="628650" lvl="2" indent="-171450" defTabSz="844550">
              <a:lnSpc>
                <a:spcPct val="90000"/>
              </a:lnSpc>
              <a:spcBef>
                <a:spcPct val="0"/>
              </a:spcBef>
              <a:spcAft>
                <a:spcPct val="15000"/>
              </a:spcAft>
              <a:buChar char="•"/>
            </a:pPr>
            <a:r>
              <a:rPr lang="en-US" dirty="0"/>
              <a:t>Proof of Work (PoW) – 1</a:t>
            </a:r>
            <a:r>
              <a:rPr lang="en-US" baseline="30000" dirty="0"/>
              <a:t>st</a:t>
            </a:r>
            <a:r>
              <a:rPr lang="en-US" dirty="0"/>
              <a:t> Node</a:t>
            </a:r>
            <a:endParaRPr lang="en-US" sz="1900" dirty="0"/>
          </a:p>
          <a:p>
            <a:pPr marL="171450" lvl="1" indent="-171450" defTabSz="844550">
              <a:lnSpc>
                <a:spcPct val="90000"/>
              </a:lnSpc>
              <a:spcBef>
                <a:spcPct val="0"/>
              </a:spcBef>
              <a:spcAft>
                <a:spcPct val="15000"/>
              </a:spcAft>
              <a:buChar char="•"/>
            </a:pPr>
            <a:r>
              <a:rPr lang="en-US" sz="1900" b="1" dirty="0"/>
              <a:t>Smart Contracts</a:t>
            </a:r>
          </a:p>
          <a:p>
            <a:pPr marL="742950" lvl="1" indent="-285750">
              <a:buFont typeface="Arial" panose="020B0604020202020204" pitchFamily="34" charset="0"/>
              <a:buChar char="•"/>
            </a:pPr>
            <a:r>
              <a:rPr lang="en-US" dirty="0"/>
              <a:t>Solidity (Ethereum's scripting language)</a:t>
            </a:r>
          </a:p>
        </p:txBody>
      </p:sp>
      <p:sp>
        <p:nvSpPr>
          <p:cNvPr id="34" name="Rectangle 33">
            <a:extLst>
              <a:ext uri="{FF2B5EF4-FFF2-40B4-BE49-F238E27FC236}">
                <a16:creationId xmlns:a16="http://schemas.microsoft.com/office/drawing/2014/main" id="{468F3334-1B58-4025-8342-DFCB4DAD9006}"/>
              </a:ext>
            </a:extLst>
          </p:cNvPr>
          <p:cNvSpPr/>
          <p:nvPr/>
        </p:nvSpPr>
        <p:spPr>
          <a:xfrm>
            <a:off x="6327897" y="1769296"/>
            <a:ext cx="5025904" cy="1386283"/>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44550">
              <a:lnSpc>
                <a:spcPct val="90000"/>
              </a:lnSpc>
              <a:spcBef>
                <a:spcPct val="0"/>
              </a:spcBef>
              <a:spcAft>
                <a:spcPct val="15000"/>
              </a:spcAft>
              <a:buChar char="•"/>
            </a:pPr>
            <a:r>
              <a:rPr lang="en-US" b="1" dirty="0"/>
              <a:t>Target Market: </a:t>
            </a:r>
          </a:p>
          <a:p>
            <a:pPr marL="628650" lvl="2" indent="-171450" defTabSz="844550">
              <a:lnSpc>
                <a:spcPct val="90000"/>
              </a:lnSpc>
              <a:spcBef>
                <a:spcPct val="0"/>
              </a:spcBef>
              <a:spcAft>
                <a:spcPct val="15000"/>
              </a:spcAft>
              <a:buChar char="•"/>
            </a:pPr>
            <a:r>
              <a:rPr lang="en-US" dirty="0"/>
              <a:t>B2B, G2G</a:t>
            </a:r>
            <a:endParaRPr lang="en-US" b="1" dirty="0"/>
          </a:p>
          <a:p>
            <a:pPr marL="171450" lvl="1" indent="-171450" defTabSz="844550">
              <a:lnSpc>
                <a:spcPct val="90000"/>
              </a:lnSpc>
              <a:spcBef>
                <a:spcPct val="0"/>
              </a:spcBef>
              <a:spcAft>
                <a:spcPct val="15000"/>
              </a:spcAft>
              <a:buChar char="•"/>
            </a:pPr>
            <a:r>
              <a:rPr lang="en-US" b="1" dirty="0"/>
              <a:t>Participants</a:t>
            </a:r>
            <a:r>
              <a:rPr lang="en-US" dirty="0"/>
              <a:t>:</a:t>
            </a:r>
          </a:p>
          <a:p>
            <a:pPr marL="628650" lvl="2" indent="-171450" defTabSz="844550">
              <a:lnSpc>
                <a:spcPct val="90000"/>
              </a:lnSpc>
              <a:spcBef>
                <a:spcPct val="0"/>
              </a:spcBef>
              <a:spcAft>
                <a:spcPct val="15000"/>
              </a:spcAft>
              <a:buChar char="•"/>
            </a:pPr>
            <a:r>
              <a:rPr lang="en-US" dirty="0"/>
              <a:t>Known</a:t>
            </a:r>
          </a:p>
        </p:txBody>
      </p:sp>
      <p:sp>
        <p:nvSpPr>
          <p:cNvPr id="35" name="Rectangle 34">
            <a:extLst>
              <a:ext uri="{FF2B5EF4-FFF2-40B4-BE49-F238E27FC236}">
                <a16:creationId xmlns:a16="http://schemas.microsoft.com/office/drawing/2014/main" id="{341721E7-AE2F-4629-AAB3-7C302FCEA895}"/>
              </a:ext>
            </a:extLst>
          </p:cNvPr>
          <p:cNvSpPr/>
          <p:nvPr/>
        </p:nvSpPr>
        <p:spPr>
          <a:xfrm>
            <a:off x="6327896" y="3160448"/>
            <a:ext cx="5025904" cy="1764586"/>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44550">
              <a:lnSpc>
                <a:spcPct val="90000"/>
              </a:lnSpc>
              <a:spcBef>
                <a:spcPct val="0"/>
              </a:spcBef>
              <a:spcAft>
                <a:spcPct val="15000"/>
              </a:spcAft>
              <a:buChar char="•"/>
            </a:pPr>
            <a:r>
              <a:rPr lang="en-US" b="1" dirty="0"/>
              <a:t>Access</a:t>
            </a:r>
            <a:r>
              <a:rPr lang="en-US" dirty="0"/>
              <a:t>: </a:t>
            </a:r>
          </a:p>
          <a:p>
            <a:pPr marL="628650" lvl="2" indent="-171450" defTabSz="844550">
              <a:lnSpc>
                <a:spcPct val="90000"/>
              </a:lnSpc>
              <a:spcBef>
                <a:spcPct val="0"/>
              </a:spcBef>
              <a:spcAft>
                <a:spcPct val="15000"/>
              </a:spcAft>
              <a:buChar char="•"/>
            </a:pPr>
            <a:r>
              <a:rPr lang="en-US" dirty="0"/>
              <a:t>Private / </a:t>
            </a:r>
            <a:r>
              <a:rPr lang="en-US" b="1" dirty="0"/>
              <a:t>Permissioned</a:t>
            </a:r>
            <a:r>
              <a:rPr lang="en-US" dirty="0"/>
              <a:t> Membership</a:t>
            </a:r>
          </a:p>
          <a:p>
            <a:pPr marL="171450" lvl="1" indent="-171450" defTabSz="844550">
              <a:lnSpc>
                <a:spcPct val="90000"/>
              </a:lnSpc>
              <a:spcBef>
                <a:spcPct val="0"/>
              </a:spcBef>
              <a:spcAft>
                <a:spcPct val="15000"/>
              </a:spcAft>
              <a:buChar char="•"/>
            </a:pPr>
            <a:r>
              <a:rPr lang="en-US" sz="1900" b="1" dirty="0"/>
              <a:t>Data Privacy:</a:t>
            </a:r>
          </a:p>
          <a:p>
            <a:pPr marL="628650" lvl="2" indent="-171450" defTabSz="844550">
              <a:lnSpc>
                <a:spcPct val="90000"/>
              </a:lnSpc>
              <a:spcBef>
                <a:spcPct val="0"/>
              </a:spcBef>
              <a:spcAft>
                <a:spcPct val="15000"/>
              </a:spcAft>
              <a:buFontTx/>
              <a:buChar char="•"/>
            </a:pPr>
            <a:r>
              <a:rPr lang="en-US" sz="1900" dirty="0"/>
              <a:t>Channels, eCertifcation</a:t>
            </a:r>
          </a:p>
          <a:p>
            <a:pPr marL="171450" lvl="1" indent="-171450" defTabSz="844550">
              <a:lnSpc>
                <a:spcPct val="90000"/>
              </a:lnSpc>
              <a:spcBef>
                <a:spcPct val="0"/>
              </a:spcBef>
              <a:spcAft>
                <a:spcPct val="15000"/>
              </a:spcAft>
              <a:buChar char="•"/>
            </a:pPr>
            <a:r>
              <a:rPr lang="en-US" sz="1900" b="1" dirty="0"/>
              <a:t>Currency / Tokens</a:t>
            </a:r>
            <a:r>
              <a:rPr lang="en-US" sz="1900" dirty="0"/>
              <a:t>:</a:t>
            </a:r>
          </a:p>
          <a:p>
            <a:pPr marL="628650" lvl="2" indent="-171450" defTabSz="844550">
              <a:lnSpc>
                <a:spcPct val="90000"/>
              </a:lnSpc>
              <a:spcBef>
                <a:spcPct val="0"/>
              </a:spcBef>
              <a:spcAft>
                <a:spcPct val="15000"/>
              </a:spcAft>
              <a:buChar char="•"/>
            </a:pPr>
            <a:r>
              <a:rPr lang="en-US" sz="1900" dirty="0"/>
              <a:t>None</a:t>
            </a:r>
          </a:p>
        </p:txBody>
      </p:sp>
      <p:sp>
        <p:nvSpPr>
          <p:cNvPr id="36" name="Rectangle 35">
            <a:extLst>
              <a:ext uri="{FF2B5EF4-FFF2-40B4-BE49-F238E27FC236}">
                <a16:creationId xmlns:a16="http://schemas.microsoft.com/office/drawing/2014/main" id="{B94985E1-1CDD-4CC0-B7E8-0953281D693F}"/>
              </a:ext>
            </a:extLst>
          </p:cNvPr>
          <p:cNvSpPr/>
          <p:nvPr/>
        </p:nvSpPr>
        <p:spPr>
          <a:xfrm>
            <a:off x="6327895" y="4927509"/>
            <a:ext cx="5025904" cy="1932966"/>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defTabSz="844550">
              <a:lnSpc>
                <a:spcPct val="90000"/>
              </a:lnSpc>
              <a:spcBef>
                <a:spcPct val="0"/>
              </a:spcBef>
              <a:spcAft>
                <a:spcPct val="15000"/>
              </a:spcAft>
              <a:buChar char="•"/>
            </a:pPr>
            <a:r>
              <a:rPr lang="en-US" b="1" dirty="0"/>
              <a:t>Consensus Algorithm</a:t>
            </a:r>
          </a:p>
          <a:p>
            <a:pPr marL="628650" lvl="2" indent="-171450" defTabSz="844550">
              <a:lnSpc>
                <a:spcPct val="90000"/>
              </a:lnSpc>
              <a:spcBef>
                <a:spcPct val="0"/>
              </a:spcBef>
              <a:spcAft>
                <a:spcPct val="15000"/>
              </a:spcAft>
              <a:buChar char="•"/>
            </a:pPr>
            <a:r>
              <a:rPr lang="en-US" dirty="0"/>
              <a:t>Practical Byzantine Fault Tolerance (pBFT) – All nodes</a:t>
            </a:r>
          </a:p>
          <a:p>
            <a:pPr marL="171450" lvl="1" indent="-171450" defTabSz="844550">
              <a:lnSpc>
                <a:spcPct val="90000"/>
              </a:lnSpc>
              <a:spcBef>
                <a:spcPct val="0"/>
              </a:spcBef>
              <a:spcAft>
                <a:spcPct val="15000"/>
              </a:spcAft>
              <a:buChar char="•"/>
            </a:pPr>
            <a:r>
              <a:rPr lang="en-US" sz="1900" b="1" dirty="0"/>
              <a:t>Smart Contracts</a:t>
            </a:r>
          </a:p>
          <a:p>
            <a:pPr marL="628650" lvl="2" indent="-171450" defTabSz="844550">
              <a:lnSpc>
                <a:spcPct val="90000"/>
              </a:lnSpc>
              <a:spcBef>
                <a:spcPct val="0"/>
              </a:spcBef>
              <a:spcAft>
                <a:spcPct val="15000"/>
              </a:spcAft>
              <a:buChar char="•"/>
            </a:pPr>
            <a:r>
              <a:rPr lang="en-US" dirty="0"/>
              <a:t>Go, Java</a:t>
            </a:r>
            <a:endParaRPr lang="en-US" sz="1900" dirty="0"/>
          </a:p>
        </p:txBody>
      </p:sp>
    </p:spTree>
    <p:extLst>
      <p:ext uri="{BB962C8B-B14F-4D97-AF65-F5344CB8AC3E}">
        <p14:creationId xmlns:p14="http://schemas.microsoft.com/office/powerpoint/2010/main" val="747764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2">
            <a:extLst>
              <a:ext uri="{FF2B5EF4-FFF2-40B4-BE49-F238E27FC236}">
                <a16:creationId xmlns:a16="http://schemas.microsoft.com/office/drawing/2014/main" id="{93BDED30-377E-4C20-84D1-D209A26B51A2}"/>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4169161170"/>
              </p:ext>
            </p:extLst>
          </p:nvPr>
        </p:nvGraphicFramePr>
        <p:xfrm>
          <a:off x="2569877" y="1210225"/>
          <a:ext cx="7696340" cy="5656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0B4DEE1B-838A-48CF-9BCB-6C02D6A22604}"/>
              </a:ext>
            </a:extLst>
          </p:cNvPr>
          <p:cNvSpPr>
            <a:spLocks noGrp="1"/>
          </p:cNvSpPr>
          <p:nvPr>
            <p:ph type="title"/>
          </p:nvPr>
        </p:nvSpPr>
        <p:spPr>
          <a:xfrm>
            <a:off x="797567" y="0"/>
            <a:ext cx="9784080" cy="1508760"/>
          </a:xfrm>
        </p:spPr>
        <p:txBody>
          <a:bodyPr>
            <a:normAutofit/>
          </a:bodyPr>
          <a:lstStyle/>
          <a:p>
            <a:r>
              <a:rPr lang="en-US" dirty="0"/>
              <a:t>Agenda</a:t>
            </a:r>
          </a:p>
        </p:txBody>
      </p:sp>
    </p:spTree>
    <p:extLst>
      <p:ext uri="{BB962C8B-B14F-4D97-AF65-F5344CB8AC3E}">
        <p14:creationId xmlns:p14="http://schemas.microsoft.com/office/powerpoint/2010/main" val="972032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247CB-D084-4C3E-A4AC-DE95AB46B4E7}"/>
              </a:ext>
            </a:extLst>
          </p:cNvPr>
          <p:cNvSpPr>
            <a:spLocks noGrp="1"/>
          </p:cNvSpPr>
          <p:nvPr>
            <p:ph type="title"/>
          </p:nvPr>
        </p:nvSpPr>
        <p:spPr>
          <a:xfrm>
            <a:off x="986659" y="13813"/>
            <a:ext cx="9905998" cy="1051416"/>
          </a:xfrm>
        </p:spPr>
        <p:txBody>
          <a:bodyPr/>
          <a:lstStyle/>
          <a:p>
            <a:r>
              <a:rPr lang="en-US" b="1" dirty="0"/>
              <a:t>Asset  Tracker Use Case</a:t>
            </a:r>
          </a:p>
        </p:txBody>
      </p:sp>
      <p:sp>
        <p:nvSpPr>
          <p:cNvPr id="5" name="Rectangle 4">
            <a:extLst>
              <a:ext uri="{FF2B5EF4-FFF2-40B4-BE49-F238E27FC236}">
                <a16:creationId xmlns:a16="http://schemas.microsoft.com/office/drawing/2014/main" id="{B934F2DB-5BDD-44A9-9801-78A35FFFD637}"/>
              </a:ext>
            </a:extLst>
          </p:cNvPr>
          <p:cNvSpPr/>
          <p:nvPr/>
        </p:nvSpPr>
        <p:spPr>
          <a:xfrm>
            <a:off x="540123" y="2184209"/>
            <a:ext cx="3278842" cy="412730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1">
              <a:spcBef>
                <a:spcPts val="1200"/>
              </a:spcBef>
              <a:buClr>
                <a:schemeClr val="tx1"/>
              </a:buClr>
            </a:pPr>
            <a:r>
              <a:rPr lang="en-US" sz="2000" b="1" dirty="0">
                <a:solidFill>
                  <a:schemeClr val="bg1"/>
                </a:solidFill>
              </a:rPr>
              <a:t>Security Assessment Services </a:t>
            </a:r>
          </a:p>
          <a:p>
            <a:pPr marL="742950" lvl="1" indent="-285750">
              <a:spcBef>
                <a:spcPts val="1200"/>
              </a:spcBef>
              <a:buClr>
                <a:schemeClr val="tx1"/>
              </a:buClr>
              <a:buFont typeface="Arial" pitchFamily="34" charset="0"/>
              <a:buChar char="•"/>
            </a:pPr>
            <a:r>
              <a:rPr lang="en-US" dirty="0"/>
              <a:t>Controlled Penetration Testing</a:t>
            </a:r>
          </a:p>
          <a:p>
            <a:pPr marL="742950" lvl="1" indent="-285750">
              <a:spcBef>
                <a:spcPts val="1200"/>
              </a:spcBef>
              <a:buClr>
                <a:schemeClr val="tx1"/>
              </a:buClr>
              <a:buFont typeface="Arial" pitchFamily="34" charset="0"/>
              <a:buChar char="•"/>
            </a:pPr>
            <a:r>
              <a:rPr lang="en-US" dirty="0"/>
              <a:t>IP Vulnerability Scan</a:t>
            </a:r>
          </a:p>
          <a:p>
            <a:pPr marL="742950" lvl="1" indent="-285750">
              <a:spcBef>
                <a:spcPts val="1200"/>
              </a:spcBef>
              <a:buClr>
                <a:schemeClr val="tx1"/>
              </a:buClr>
              <a:buFont typeface="Arial" pitchFamily="34" charset="0"/>
              <a:buChar char="•"/>
            </a:pPr>
            <a:r>
              <a:rPr lang="en-US" dirty="0"/>
              <a:t>Web Application Vulnerability Scan</a:t>
            </a:r>
          </a:p>
          <a:p>
            <a:pPr marL="742950" lvl="1" indent="-285750">
              <a:spcBef>
                <a:spcPts val="1200"/>
              </a:spcBef>
              <a:buClr>
                <a:schemeClr val="tx1"/>
              </a:buClr>
              <a:buFont typeface="Arial" pitchFamily="34" charset="0"/>
              <a:buChar char="•"/>
            </a:pPr>
            <a:r>
              <a:rPr lang="en-US" dirty="0"/>
              <a:t>Vulnerability Remediation Verification</a:t>
            </a:r>
          </a:p>
        </p:txBody>
      </p:sp>
      <p:sp>
        <p:nvSpPr>
          <p:cNvPr id="8" name="Rectangle 7">
            <a:extLst>
              <a:ext uri="{FF2B5EF4-FFF2-40B4-BE49-F238E27FC236}">
                <a16:creationId xmlns:a16="http://schemas.microsoft.com/office/drawing/2014/main" id="{0D5EF873-874E-4A11-9809-EB91F842BAA1}"/>
              </a:ext>
            </a:extLst>
          </p:cNvPr>
          <p:cNvSpPr/>
          <p:nvPr/>
        </p:nvSpPr>
        <p:spPr>
          <a:xfrm>
            <a:off x="4011165" y="2160956"/>
            <a:ext cx="3278842" cy="412730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1">
              <a:spcBef>
                <a:spcPts val="1200"/>
              </a:spcBef>
              <a:buClr>
                <a:schemeClr val="tx1"/>
              </a:buClr>
            </a:pPr>
            <a:r>
              <a:rPr lang="en-US" sz="2000" b="1" dirty="0">
                <a:solidFill>
                  <a:schemeClr val="bg1"/>
                </a:solidFill>
              </a:rPr>
              <a:t>Security Remediation Services </a:t>
            </a:r>
            <a:endParaRPr lang="en-US" sz="2000" b="1" dirty="0"/>
          </a:p>
          <a:p>
            <a:pPr marL="742950" lvl="1" indent="-285750">
              <a:spcBef>
                <a:spcPts val="1200"/>
              </a:spcBef>
              <a:buClr>
                <a:schemeClr val="tx1"/>
              </a:buClr>
              <a:buFont typeface="Arial" pitchFamily="34" charset="0"/>
              <a:buChar char="•"/>
            </a:pPr>
            <a:r>
              <a:rPr lang="en-US" dirty="0"/>
              <a:t>Security Training Licenses</a:t>
            </a:r>
          </a:p>
          <a:p>
            <a:pPr marL="742950" lvl="1" indent="-285750">
              <a:spcBef>
                <a:spcPts val="1200"/>
              </a:spcBef>
              <a:buClr>
                <a:schemeClr val="tx1"/>
              </a:buClr>
              <a:buFont typeface="Arial" pitchFamily="34" charset="0"/>
              <a:buChar char="•"/>
            </a:pPr>
            <a:r>
              <a:rPr lang="en-US" dirty="0"/>
              <a:t>Pool of ~ 50 seats</a:t>
            </a:r>
          </a:p>
          <a:p>
            <a:pPr marL="742950" lvl="1" indent="-285750">
              <a:spcBef>
                <a:spcPts val="1200"/>
              </a:spcBef>
              <a:buClr>
                <a:schemeClr val="tx1"/>
              </a:buClr>
              <a:buFont typeface="Arial" pitchFamily="34" charset="0"/>
              <a:buChar char="•"/>
            </a:pPr>
            <a:r>
              <a:rPr lang="en-US" dirty="0"/>
              <a:t>Available on 90 days rotation</a:t>
            </a:r>
          </a:p>
          <a:p>
            <a:pPr marL="742950" lvl="1" indent="-285750">
              <a:spcBef>
                <a:spcPts val="1200"/>
              </a:spcBef>
              <a:buClr>
                <a:schemeClr val="tx1"/>
              </a:buClr>
              <a:buFont typeface="Arial" pitchFamily="34" charset="0"/>
              <a:buChar char="•"/>
            </a:pPr>
            <a:endParaRPr lang="en-US" dirty="0"/>
          </a:p>
        </p:txBody>
      </p:sp>
      <p:sp>
        <p:nvSpPr>
          <p:cNvPr id="9" name="Rectangle 8">
            <a:extLst>
              <a:ext uri="{FF2B5EF4-FFF2-40B4-BE49-F238E27FC236}">
                <a16:creationId xmlns:a16="http://schemas.microsoft.com/office/drawing/2014/main" id="{430B0F97-3BCC-4AA1-B891-847D409E14FC}"/>
              </a:ext>
            </a:extLst>
          </p:cNvPr>
          <p:cNvSpPr/>
          <p:nvPr/>
        </p:nvSpPr>
        <p:spPr>
          <a:xfrm>
            <a:off x="7682481" y="2184209"/>
            <a:ext cx="4126659" cy="412730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1">
              <a:spcBef>
                <a:spcPts val="1200"/>
              </a:spcBef>
              <a:buClr>
                <a:schemeClr val="tx1"/>
              </a:buClr>
            </a:pPr>
            <a:r>
              <a:rPr lang="en-US" sz="2000" b="1" dirty="0">
                <a:solidFill>
                  <a:schemeClr val="bg1"/>
                </a:solidFill>
              </a:rPr>
              <a:t>Blockchain Asset Tracking Solution</a:t>
            </a:r>
          </a:p>
          <a:p>
            <a:pPr marL="742950" lvl="1" indent="-285750">
              <a:spcBef>
                <a:spcPts val="1200"/>
              </a:spcBef>
              <a:buClr>
                <a:schemeClr val="tx1"/>
              </a:buClr>
              <a:buFont typeface="Arial" pitchFamily="34" charset="0"/>
              <a:buChar char="•"/>
            </a:pPr>
            <a:r>
              <a:rPr lang="en-US" dirty="0"/>
              <a:t>Authorizes and Tracks the usage of DIR’s Security Remediating service</a:t>
            </a:r>
          </a:p>
          <a:p>
            <a:pPr marL="742950" lvl="1" indent="-285750">
              <a:spcBef>
                <a:spcPts val="1200"/>
              </a:spcBef>
              <a:buClr>
                <a:schemeClr val="tx1"/>
              </a:buClr>
              <a:buFont typeface="Arial" pitchFamily="34" charset="0"/>
              <a:buChar char="•"/>
            </a:pPr>
            <a:r>
              <a:rPr lang="en-US" b="1" dirty="0"/>
              <a:t>Hyperledger Fabric</a:t>
            </a:r>
          </a:p>
          <a:p>
            <a:pPr marL="742950" lvl="1" indent="-285750">
              <a:spcBef>
                <a:spcPts val="1200"/>
              </a:spcBef>
              <a:buClr>
                <a:schemeClr val="tx1"/>
              </a:buClr>
              <a:buFont typeface="Arial" pitchFamily="34" charset="0"/>
              <a:buChar char="•"/>
            </a:pPr>
            <a:r>
              <a:rPr lang="en-US" b="1" dirty="0"/>
              <a:t>Private Network (</a:t>
            </a:r>
            <a:r>
              <a:rPr lang="en-US" dirty="0"/>
              <a:t>Permissioned Membership</a:t>
            </a:r>
            <a:r>
              <a:rPr lang="en-US" b="1" dirty="0"/>
              <a:t>)</a:t>
            </a:r>
          </a:p>
          <a:p>
            <a:pPr marL="742950" lvl="1" indent="-285750">
              <a:spcBef>
                <a:spcPts val="1200"/>
              </a:spcBef>
              <a:buClr>
                <a:schemeClr val="tx1"/>
              </a:buClr>
              <a:buFont typeface="Arial" pitchFamily="34" charset="0"/>
              <a:buChar char="•"/>
            </a:pPr>
            <a:r>
              <a:rPr lang="en-US" b="1" dirty="0"/>
              <a:t>No Coins / No Tokens</a:t>
            </a:r>
          </a:p>
        </p:txBody>
      </p:sp>
      <p:sp>
        <p:nvSpPr>
          <p:cNvPr id="11" name="TextBox 10">
            <a:extLst>
              <a:ext uri="{FF2B5EF4-FFF2-40B4-BE49-F238E27FC236}">
                <a16:creationId xmlns:a16="http://schemas.microsoft.com/office/drawing/2014/main" id="{47EA7122-0846-4B44-A145-411FB0478833}"/>
              </a:ext>
            </a:extLst>
          </p:cNvPr>
          <p:cNvSpPr txBox="1"/>
          <p:nvPr/>
        </p:nvSpPr>
        <p:spPr>
          <a:xfrm>
            <a:off x="2557964" y="1687306"/>
            <a:ext cx="8696190" cy="400110"/>
          </a:xfrm>
          <a:prstGeom prst="rect">
            <a:avLst/>
          </a:prstGeom>
          <a:noFill/>
        </p:spPr>
        <p:txBody>
          <a:bodyPr wrap="square" rtlCol="0">
            <a:spAutoFit/>
          </a:bodyPr>
          <a:lstStyle/>
          <a:p>
            <a:r>
              <a:rPr lang="en-US" sz="2000" b="1" dirty="0"/>
              <a:t>Information Security Team</a:t>
            </a:r>
            <a:r>
              <a:rPr lang="en-US" b="1" dirty="0"/>
              <a:t>			                           </a:t>
            </a:r>
            <a:r>
              <a:rPr lang="en-US" sz="2000" b="1" dirty="0"/>
              <a:t>CTS &amp; ITS</a:t>
            </a:r>
          </a:p>
        </p:txBody>
      </p:sp>
      <p:cxnSp>
        <p:nvCxnSpPr>
          <p:cNvPr id="13" name="Straight Connector 12" descr="Details about the Asset Tracker Use Case">
            <a:extLst>
              <a:ext uri="{FF2B5EF4-FFF2-40B4-BE49-F238E27FC236}">
                <a16:creationId xmlns:a16="http://schemas.microsoft.com/office/drawing/2014/main" id="{A8B6ADA1-D4B6-41EA-860E-CD34A8B41003}"/>
              </a:ext>
            </a:extLst>
          </p:cNvPr>
          <p:cNvCxnSpPr>
            <a:cxnSpLocks/>
          </p:cNvCxnSpPr>
          <p:nvPr/>
        </p:nvCxnSpPr>
        <p:spPr>
          <a:xfrm>
            <a:off x="7457090" y="1791624"/>
            <a:ext cx="0" cy="4869222"/>
          </a:xfrm>
          <a:prstGeom prst="line">
            <a:avLst/>
          </a:prstGeom>
          <a:ln w="5397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4726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2403F-E1A2-48A3-94DE-251BEE71871A}"/>
              </a:ext>
            </a:extLst>
          </p:cNvPr>
          <p:cNvSpPr>
            <a:spLocks noGrp="1"/>
          </p:cNvSpPr>
          <p:nvPr>
            <p:ph type="title"/>
          </p:nvPr>
        </p:nvSpPr>
        <p:spPr>
          <a:xfrm>
            <a:off x="838200" y="0"/>
            <a:ext cx="10515600" cy="1087395"/>
          </a:xfrm>
        </p:spPr>
        <p:txBody>
          <a:bodyPr/>
          <a:lstStyle/>
          <a:p>
            <a:r>
              <a:rPr lang="en-US" dirty="0"/>
              <a:t>Key Components</a:t>
            </a:r>
          </a:p>
        </p:txBody>
      </p:sp>
      <p:pic>
        <p:nvPicPr>
          <p:cNvPr id="5" name="Picture 4" descr="Key components for the asset tracker smart contract">
            <a:extLst>
              <a:ext uri="{FF2B5EF4-FFF2-40B4-BE49-F238E27FC236}">
                <a16:creationId xmlns:a16="http://schemas.microsoft.com/office/drawing/2014/main" id="{63F6B36C-792C-4173-819A-48DDA8006756}"/>
              </a:ext>
            </a:extLst>
          </p:cNvPr>
          <p:cNvPicPr>
            <a:picLocks noChangeAspect="1"/>
          </p:cNvPicPr>
          <p:nvPr/>
        </p:nvPicPr>
        <p:blipFill>
          <a:blip r:embed="rId2"/>
          <a:stretch>
            <a:fillRect/>
          </a:stretch>
        </p:blipFill>
        <p:spPr>
          <a:xfrm>
            <a:off x="254000" y="1333500"/>
            <a:ext cx="11506200" cy="5308600"/>
          </a:xfrm>
          <a:prstGeom prst="rect">
            <a:avLst/>
          </a:prstGeom>
        </p:spPr>
      </p:pic>
    </p:spTree>
    <p:extLst>
      <p:ext uri="{BB962C8B-B14F-4D97-AF65-F5344CB8AC3E}">
        <p14:creationId xmlns:p14="http://schemas.microsoft.com/office/powerpoint/2010/main" val="3160891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8EBCE-0468-44A1-93FE-9B14D0DF9ED8}"/>
              </a:ext>
            </a:extLst>
          </p:cNvPr>
          <p:cNvSpPr>
            <a:spLocks noGrp="1"/>
          </p:cNvSpPr>
          <p:nvPr>
            <p:ph type="title"/>
          </p:nvPr>
        </p:nvSpPr>
        <p:spPr>
          <a:xfrm>
            <a:off x="657225" y="0"/>
            <a:ext cx="10515600" cy="1087395"/>
          </a:xfrm>
        </p:spPr>
        <p:txBody>
          <a:bodyPr/>
          <a:lstStyle/>
          <a:p>
            <a:r>
              <a:rPr lang="en-US" b="1" dirty="0"/>
              <a:t>Transaction Workflow</a:t>
            </a:r>
            <a:endParaRPr lang="en-US" dirty="0"/>
          </a:p>
        </p:txBody>
      </p:sp>
      <p:pic>
        <p:nvPicPr>
          <p:cNvPr id="5" name="Picture 4" descr="Process workflow for the Asset Tracker blockchain solution">
            <a:extLst>
              <a:ext uri="{FF2B5EF4-FFF2-40B4-BE49-F238E27FC236}">
                <a16:creationId xmlns:a16="http://schemas.microsoft.com/office/drawing/2014/main" id="{9DC787D1-8882-4AB9-A454-072EFE74CD78}"/>
              </a:ext>
            </a:extLst>
          </p:cNvPr>
          <p:cNvPicPr>
            <a:picLocks noChangeAspect="1"/>
          </p:cNvPicPr>
          <p:nvPr/>
        </p:nvPicPr>
        <p:blipFill>
          <a:blip r:embed="rId2"/>
          <a:stretch>
            <a:fillRect/>
          </a:stretch>
        </p:blipFill>
        <p:spPr>
          <a:xfrm>
            <a:off x="1166219" y="1269242"/>
            <a:ext cx="9859562" cy="5588758"/>
          </a:xfrm>
          <a:prstGeom prst="rect">
            <a:avLst/>
          </a:prstGeom>
        </p:spPr>
      </p:pic>
    </p:spTree>
    <p:extLst>
      <p:ext uri="{BB962C8B-B14F-4D97-AF65-F5344CB8AC3E}">
        <p14:creationId xmlns:p14="http://schemas.microsoft.com/office/powerpoint/2010/main" val="228366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3DBCD-18FF-439F-8378-FC0CF4E71C19}"/>
              </a:ext>
            </a:extLst>
          </p:cNvPr>
          <p:cNvSpPr>
            <a:spLocks noGrp="1"/>
          </p:cNvSpPr>
          <p:nvPr>
            <p:ph type="title"/>
          </p:nvPr>
        </p:nvSpPr>
        <p:spPr/>
        <p:txBody>
          <a:bodyPr/>
          <a:lstStyle/>
          <a:p>
            <a:pPr lvl="0"/>
            <a:r>
              <a:rPr lang="en-US" dirty="0"/>
              <a:t>Infrastructure</a:t>
            </a:r>
          </a:p>
        </p:txBody>
      </p:sp>
      <p:pic>
        <p:nvPicPr>
          <p:cNvPr id="9" name="Content Placeholder 8" descr="Infrastructure diagram">
            <a:extLst>
              <a:ext uri="{FF2B5EF4-FFF2-40B4-BE49-F238E27FC236}">
                <a16:creationId xmlns:a16="http://schemas.microsoft.com/office/drawing/2014/main" id="{9E4DCD3A-AF09-4F34-B9FB-CCC704946D9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1559631"/>
            <a:ext cx="10515600" cy="4936419"/>
          </a:xfrm>
        </p:spPr>
      </p:pic>
      <p:sp>
        <p:nvSpPr>
          <p:cNvPr id="3" name="Rectangle: Rounded Corners 2">
            <a:extLst>
              <a:ext uri="{FF2B5EF4-FFF2-40B4-BE49-F238E27FC236}">
                <a16:creationId xmlns:a16="http://schemas.microsoft.com/office/drawing/2014/main" id="{6F6B5622-6C0C-49E4-A752-431C7A8861C1}"/>
              </a:ext>
            </a:extLst>
          </p:cNvPr>
          <p:cNvSpPr/>
          <p:nvPr/>
        </p:nvSpPr>
        <p:spPr>
          <a:xfrm>
            <a:off x="4006596" y="5047488"/>
            <a:ext cx="3941064" cy="117043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2 Sites </a:t>
            </a:r>
          </a:p>
          <a:p>
            <a:pPr algn="ctr"/>
            <a:r>
              <a:rPr lang="en-US" dirty="0"/>
              <a:t>10 Nodes</a:t>
            </a:r>
          </a:p>
          <a:p>
            <a:pPr algn="ctr"/>
            <a:r>
              <a:rPr lang="en-US" dirty="0"/>
              <a:t>P2P Architecture</a:t>
            </a:r>
          </a:p>
          <a:p>
            <a:pPr algn="ctr"/>
            <a:r>
              <a:rPr lang="en-US" dirty="0"/>
              <a:t>Private/Permissioned Membership</a:t>
            </a:r>
          </a:p>
        </p:txBody>
      </p:sp>
    </p:spTree>
    <p:extLst>
      <p:ext uri="{BB962C8B-B14F-4D97-AF65-F5344CB8AC3E}">
        <p14:creationId xmlns:p14="http://schemas.microsoft.com/office/powerpoint/2010/main" val="2426392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8AD88-CE8D-46F9-8CE4-FEED6163BFE2}"/>
              </a:ext>
            </a:extLst>
          </p:cNvPr>
          <p:cNvSpPr>
            <a:spLocks noGrp="1"/>
          </p:cNvSpPr>
          <p:nvPr>
            <p:ph type="title"/>
          </p:nvPr>
        </p:nvSpPr>
        <p:spPr/>
        <p:txBody>
          <a:bodyPr/>
          <a:lstStyle/>
          <a:p>
            <a:r>
              <a:rPr lang="en-US" dirty="0"/>
              <a:t>Anatomy of Blockchain Application</a:t>
            </a:r>
          </a:p>
        </p:txBody>
      </p:sp>
      <p:sp>
        <p:nvSpPr>
          <p:cNvPr id="4" name="Rectangle: Rounded Corners 3">
            <a:extLst>
              <a:ext uri="{FF2B5EF4-FFF2-40B4-BE49-F238E27FC236}">
                <a16:creationId xmlns:a16="http://schemas.microsoft.com/office/drawing/2014/main" id="{7AAD5BA6-D033-4276-874F-478CC5EB850F}"/>
              </a:ext>
            </a:extLst>
          </p:cNvPr>
          <p:cNvSpPr/>
          <p:nvPr/>
        </p:nvSpPr>
        <p:spPr>
          <a:xfrm>
            <a:off x="971780" y="1289888"/>
            <a:ext cx="8961120" cy="134416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Application UI Hosted on Web Sever</a:t>
            </a:r>
          </a:p>
          <a:p>
            <a:pPr algn="ctr"/>
            <a:endParaRPr lang="en-US" dirty="0"/>
          </a:p>
          <a:p>
            <a:pPr marL="285750" indent="-285750" algn="ctr">
              <a:buFont typeface="Arial" panose="020B0604020202020204" pitchFamily="34" charset="0"/>
              <a:buChar char="•"/>
            </a:pPr>
            <a:r>
              <a:rPr lang="en-US" dirty="0"/>
              <a:t>Any Front-End UI (e.g. C#, PHP, HTML)</a:t>
            </a:r>
          </a:p>
          <a:p>
            <a:pPr marL="285750" indent="-285750" algn="ctr">
              <a:buFont typeface="Arial" panose="020B0604020202020204" pitchFamily="34" charset="0"/>
              <a:buChar char="•"/>
            </a:pPr>
            <a:r>
              <a:rPr lang="en-US" dirty="0"/>
              <a:t>Integration via </a:t>
            </a:r>
            <a:r>
              <a:rPr lang="en-US" b="1" dirty="0"/>
              <a:t>REST APIs</a:t>
            </a:r>
          </a:p>
        </p:txBody>
      </p:sp>
      <p:sp>
        <p:nvSpPr>
          <p:cNvPr id="5" name="Rectangle: Rounded Corners 4">
            <a:extLst>
              <a:ext uri="{FF2B5EF4-FFF2-40B4-BE49-F238E27FC236}">
                <a16:creationId xmlns:a16="http://schemas.microsoft.com/office/drawing/2014/main" id="{F11FE17B-DDC9-46DC-887A-6A297B2B2CC3}"/>
              </a:ext>
            </a:extLst>
          </p:cNvPr>
          <p:cNvSpPr/>
          <p:nvPr/>
        </p:nvSpPr>
        <p:spPr>
          <a:xfrm>
            <a:off x="971780" y="3323372"/>
            <a:ext cx="8961120" cy="127023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Business Logic Layer (Hosted Chaincode)</a:t>
            </a:r>
            <a:endParaRPr lang="en-US" dirty="0"/>
          </a:p>
          <a:p>
            <a:pPr marL="285750" indent="-285750" algn="ctr">
              <a:buFont typeface="Arial" panose="020B0604020202020204" pitchFamily="34" charset="0"/>
              <a:buChar char="•"/>
            </a:pPr>
            <a:r>
              <a:rPr lang="en-US" dirty="0"/>
              <a:t>Determines Channel based on Permissions</a:t>
            </a:r>
          </a:p>
          <a:p>
            <a:pPr marL="285750" indent="-285750" algn="ctr">
              <a:buFont typeface="Arial" panose="020B0604020202020204" pitchFamily="34" charset="0"/>
              <a:buChar char="•"/>
            </a:pPr>
            <a:r>
              <a:rPr lang="en-US" dirty="0"/>
              <a:t>Programming Languages: Java, GO, Javascript</a:t>
            </a:r>
          </a:p>
          <a:p>
            <a:pPr marL="285750" indent="-285750" algn="ctr">
              <a:buFont typeface="Arial" panose="020B0604020202020204" pitchFamily="34" charset="0"/>
              <a:buChar char="•"/>
            </a:pPr>
            <a:r>
              <a:rPr lang="en-US" dirty="0"/>
              <a:t>Distributes Data through Ledger</a:t>
            </a:r>
          </a:p>
        </p:txBody>
      </p:sp>
      <p:sp>
        <p:nvSpPr>
          <p:cNvPr id="6" name="Rectangle: Rounded Corners 5">
            <a:extLst>
              <a:ext uri="{FF2B5EF4-FFF2-40B4-BE49-F238E27FC236}">
                <a16:creationId xmlns:a16="http://schemas.microsoft.com/office/drawing/2014/main" id="{AC77E0A0-D467-4144-876D-57C72EC0F62D}"/>
              </a:ext>
            </a:extLst>
          </p:cNvPr>
          <p:cNvSpPr/>
          <p:nvPr/>
        </p:nvSpPr>
        <p:spPr>
          <a:xfrm>
            <a:off x="971780" y="4961712"/>
            <a:ext cx="8961120" cy="1414272"/>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Closed Network Servers</a:t>
            </a:r>
            <a:endParaRPr lang="en-US" dirty="0"/>
          </a:p>
          <a:p>
            <a:pPr marL="285750" indent="-285750" algn="ctr">
              <a:buFont typeface="Arial" panose="020B0604020202020204" pitchFamily="34" charset="0"/>
              <a:buChar char="•"/>
            </a:pPr>
            <a:r>
              <a:rPr lang="en-US" dirty="0"/>
              <a:t>Highly available Virtual Machines</a:t>
            </a:r>
          </a:p>
          <a:p>
            <a:pPr marL="285750" indent="-285750" algn="ctr">
              <a:buFont typeface="Arial" panose="020B0604020202020204" pitchFamily="34" charset="0"/>
              <a:buChar char="•"/>
            </a:pPr>
            <a:r>
              <a:rPr lang="en-US" dirty="0"/>
              <a:t>Docker Swarm</a:t>
            </a:r>
          </a:p>
          <a:p>
            <a:pPr marL="285750" indent="-285750" algn="ctr">
              <a:buFont typeface="Arial" panose="020B0604020202020204" pitchFamily="34" charset="0"/>
              <a:buChar char="•"/>
            </a:pPr>
            <a:r>
              <a:rPr lang="en-US" dirty="0"/>
              <a:t>PKI, LevelDB, CouchDB, JSON, Access Control List</a:t>
            </a:r>
          </a:p>
        </p:txBody>
      </p:sp>
      <p:sp>
        <p:nvSpPr>
          <p:cNvPr id="9" name="Arrow: Up-Down 8" descr="Anatomy of a blockchain application">
            <a:extLst>
              <a:ext uri="{FF2B5EF4-FFF2-40B4-BE49-F238E27FC236}">
                <a16:creationId xmlns:a16="http://schemas.microsoft.com/office/drawing/2014/main" id="{06B65397-E957-43C1-8211-E981160845B3}"/>
              </a:ext>
            </a:extLst>
          </p:cNvPr>
          <p:cNvSpPr/>
          <p:nvPr/>
        </p:nvSpPr>
        <p:spPr>
          <a:xfrm>
            <a:off x="5321276" y="4593604"/>
            <a:ext cx="262127" cy="36810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Left Brace 6">
            <a:extLst>
              <a:ext uri="{FF2B5EF4-FFF2-40B4-BE49-F238E27FC236}">
                <a16:creationId xmlns:a16="http://schemas.microsoft.com/office/drawing/2014/main" id="{8BEBE4E0-B3BD-44DE-A030-5CC4802F4BB9}"/>
              </a:ext>
              <a:ext uri="{C183D7F6-B498-43B3-948B-1728B52AA6E4}">
                <adec:decorative xmlns:adec="http://schemas.microsoft.com/office/drawing/2017/decorative" val="1"/>
              </a:ext>
            </a:extLst>
          </p:cNvPr>
          <p:cNvSpPr/>
          <p:nvPr/>
        </p:nvSpPr>
        <p:spPr>
          <a:xfrm>
            <a:off x="337796" y="3179966"/>
            <a:ext cx="425704" cy="31960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Right Brace 7">
            <a:extLst>
              <a:ext uri="{FF2B5EF4-FFF2-40B4-BE49-F238E27FC236}">
                <a16:creationId xmlns:a16="http://schemas.microsoft.com/office/drawing/2014/main" id="{7B53AD43-96E1-49DF-A5A3-BAA3D4BD4767}"/>
              </a:ext>
              <a:ext uri="{C183D7F6-B498-43B3-948B-1728B52AA6E4}">
                <adec:decorative xmlns:adec="http://schemas.microsoft.com/office/drawing/2017/decorative" val="1"/>
              </a:ext>
            </a:extLst>
          </p:cNvPr>
          <p:cNvSpPr/>
          <p:nvPr/>
        </p:nvSpPr>
        <p:spPr>
          <a:xfrm>
            <a:off x="10044659" y="3179965"/>
            <a:ext cx="470407" cy="319601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 name="Callout: Bent Line 9">
            <a:extLst>
              <a:ext uri="{FF2B5EF4-FFF2-40B4-BE49-F238E27FC236}">
                <a16:creationId xmlns:a16="http://schemas.microsoft.com/office/drawing/2014/main" id="{1FFBE69D-4244-40B7-929B-723925A48A21}"/>
              </a:ext>
            </a:extLst>
          </p:cNvPr>
          <p:cNvSpPr/>
          <p:nvPr/>
        </p:nvSpPr>
        <p:spPr>
          <a:xfrm>
            <a:off x="10890658" y="4144587"/>
            <a:ext cx="1212909" cy="548640"/>
          </a:xfrm>
          <a:prstGeom prst="borderCallout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Blockchain</a:t>
            </a:r>
            <a:r>
              <a:rPr lang="en-US" dirty="0"/>
              <a:t> </a:t>
            </a:r>
          </a:p>
        </p:txBody>
      </p:sp>
      <p:sp>
        <p:nvSpPr>
          <p:cNvPr id="11" name="Arrow: Up-Down 10">
            <a:extLst>
              <a:ext uri="{FF2B5EF4-FFF2-40B4-BE49-F238E27FC236}">
                <a16:creationId xmlns:a16="http://schemas.microsoft.com/office/drawing/2014/main" id="{BF4F9858-044B-4C20-8884-40F1090991FC}"/>
              </a:ext>
              <a:ext uri="{C183D7F6-B498-43B3-948B-1728B52AA6E4}">
                <adec:decorative xmlns:adec="http://schemas.microsoft.com/office/drawing/2017/decorative" val="1"/>
              </a:ext>
            </a:extLst>
          </p:cNvPr>
          <p:cNvSpPr/>
          <p:nvPr/>
        </p:nvSpPr>
        <p:spPr>
          <a:xfrm>
            <a:off x="5354804" y="2844052"/>
            <a:ext cx="262127" cy="36810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42161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2" descr="Agenda Item: Recommendations and conclusions ">
            <a:extLst>
              <a:ext uri="{FF2B5EF4-FFF2-40B4-BE49-F238E27FC236}">
                <a16:creationId xmlns:a16="http://schemas.microsoft.com/office/drawing/2014/main" id="{93BDED30-377E-4C20-84D1-D209A26B51A2}"/>
              </a:ext>
            </a:extLst>
          </p:cNvPr>
          <p:cNvGraphicFramePr>
            <a:graphicFrameLocks noGrp="1"/>
          </p:cNvGraphicFramePr>
          <p:nvPr>
            <p:ph idx="1"/>
            <p:extLst>
              <p:ext uri="{D42A27DB-BD31-4B8C-83A1-F6EECF244321}">
                <p14:modId xmlns:p14="http://schemas.microsoft.com/office/powerpoint/2010/main" val="156838236"/>
              </p:ext>
            </p:extLst>
          </p:nvPr>
        </p:nvGraphicFramePr>
        <p:xfrm>
          <a:off x="2569877" y="1210225"/>
          <a:ext cx="7696340" cy="5656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40482558-9391-4310-A44D-D220994429DA}"/>
              </a:ext>
            </a:extLst>
          </p:cNvPr>
          <p:cNvSpPr>
            <a:spLocks noGrp="1"/>
          </p:cNvSpPr>
          <p:nvPr>
            <p:ph type="title"/>
          </p:nvPr>
        </p:nvSpPr>
        <p:spPr>
          <a:xfrm>
            <a:off x="797567" y="0"/>
            <a:ext cx="9784080" cy="1508760"/>
          </a:xfrm>
        </p:spPr>
        <p:txBody>
          <a:bodyPr>
            <a:normAutofit/>
          </a:bodyPr>
          <a:lstStyle/>
          <a:p>
            <a:r>
              <a:rPr lang="en-US" dirty="0"/>
              <a:t>Agenda</a:t>
            </a:r>
          </a:p>
        </p:txBody>
      </p:sp>
    </p:spTree>
    <p:extLst>
      <p:ext uri="{BB962C8B-B14F-4D97-AF65-F5344CB8AC3E}">
        <p14:creationId xmlns:p14="http://schemas.microsoft.com/office/powerpoint/2010/main" val="2506419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A77DE-6EA0-4D89-8C7B-D8050696CF24}"/>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B7A5AD38-6EB5-4724-B1E8-A878CEB984A7}"/>
              </a:ext>
            </a:extLst>
          </p:cNvPr>
          <p:cNvSpPr>
            <a:spLocks noGrp="1"/>
          </p:cNvSpPr>
          <p:nvPr>
            <p:ph idx="1"/>
          </p:nvPr>
        </p:nvSpPr>
        <p:spPr/>
        <p:txBody>
          <a:bodyPr>
            <a:normAutofit fontScale="85000" lnSpcReduction="20000"/>
          </a:bodyPr>
          <a:lstStyle/>
          <a:p>
            <a:pPr marL="514350" indent="-514350">
              <a:buFont typeface="+mj-lt"/>
              <a:buAutoNum type="arabicPeriod"/>
            </a:pPr>
            <a:r>
              <a:rPr lang="en-US"/>
              <a:t>Ensure your use-case </a:t>
            </a:r>
            <a:r>
              <a:rPr lang="en-US" dirty="0"/>
              <a:t>is a good </a:t>
            </a:r>
            <a:r>
              <a:rPr lang="en-US" b="1" dirty="0"/>
              <a:t>DLT Candidate</a:t>
            </a:r>
            <a:r>
              <a:rPr lang="en-US" dirty="0"/>
              <a:t> (</a:t>
            </a:r>
            <a:r>
              <a:rPr lang="en-US" b="1" dirty="0"/>
              <a:t>leverage a Blockchain Decision Model</a:t>
            </a:r>
            <a:r>
              <a:rPr lang="en-US" dirty="0"/>
              <a:t>) </a:t>
            </a:r>
          </a:p>
          <a:p>
            <a:pPr marL="514350" indent="-514350">
              <a:buFont typeface="+mj-lt"/>
              <a:buAutoNum type="arabicPeriod"/>
            </a:pPr>
            <a:r>
              <a:rPr lang="en-US" dirty="0"/>
              <a:t>Select the right </a:t>
            </a:r>
            <a:r>
              <a:rPr lang="en-US" b="1" dirty="0"/>
              <a:t>Development Platform (</a:t>
            </a:r>
            <a:r>
              <a:rPr lang="en-US" dirty="0"/>
              <a:t>e.g. Ethereum – Suited for Financial Applications with Coins and Tokens, </a:t>
            </a:r>
            <a:r>
              <a:rPr lang="en-US" b="1" dirty="0"/>
              <a:t>Hyperledger</a:t>
            </a:r>
            <a:r>
              <a:rPr lang="en-US" dirty="0"/>
              <a:t> – Suited for General Transaction Processing</a:t>
            </a:r>
            <a:r>
              <a:rPr lang="en-US" b="1" dirty="0"/>
              <a:t>)</a:t>
            </a:r>
          </a:p>
          <a:p>
            <a:pPr marL="514350" indent="-514350">
              <a:buFont typeface="+mj-lt"/>
              <a:buAutoNum type="arabicPeriod"/>
            </a:pPr>
            <a:r>
              <a:rPr lang="en-US" dirty="0"/>
              <a:t>Select appropriate </a:t>
            </a:r>
            <a:r>
              <a:rPr lang="en-US" b="1" dirty="0"/>
              <a:t>Network Configuration </a:t>
            </a:r>
            <a:r>
              <a:rPr lang="en-US" dirty="0"/>
              <a:t>(</a:t>
            </a:r>
            <a:r>
              <a:rPr lang="en-US" b="1" dirty="0"/>
              <a:t>Private</a:t>
            </a:r>
            <a:r>
              <a:rPr lang="en-US" dirty="0"/>
              <a:t> vs Public, Number of Physical Sites, Number of Nodes, etc.)</a:t>
            </a:r>
          </a:p>
          <a:p>
            <a:pPr marL="514350" indent="-514350" fontAlgn="ctr">
              <a:buFont typeface="+mj-lt"/>
              <a:buAutoNum type="arabicPeriod"/>
            </a:pPr>
            <a:r>
              <a:rPr lang="en-US" dirty="0"/>
              <a:t>Include </a:t>
            </a:r>
            <a:r>
              <a:rPr lang="en-US" b="1" dirty="0"/>
              <a:t>Business Representation </a:t>
            </a:r>
            <a:r>
              <a:rPr lang="en-US" dirty="0"/>
              <a:t>in POC (</a:t>
            </a:r>
            <a:r>
              <a:rPr lang="en-US" b="1" dirty="0"/>
              <a:t>DCS, TPPG, CTS, etc.</a:t>
            </a:r>
            <a:r>
              <a:rPr lang="en-US" dirty="0"/>
              <a:t>)</a:t>
            </a:r>
          </a:p>
          <a:p>
            <a:pPr marL="514350" indent="-514350" fontAlgn="ctr">
              <a:buFont typeface="+mj-lt"/>
              <a:buAutoNum type="arabicPeriod"/>
            </a:pPr>
            <a:r>
              <a:rPr lang="en-US" dirty="0"/>
              <a:t>Start with a </a:t>
            </a:r>
            <a:r>
              <a:rPr lang="en-US" b="1" dirty="0"/>
              <a:t>Simple Use-Case</a:t>
            </a:r>
            <a:r>
              <a:rPr lang="en-US" dirty="0"/>
              <a:t> (</a:t>
            </a:r>
            <a:r>
              <a:rPr lang="en-US" b="1" dirty="0"/>
              <a:t>risk, complexity, budget, schedule</a:t>
            </a:r>
            <a:r>
              <a:rPr lang="en-US" dirty="0"/>
              <a:t>) </a:t>
            </a:r>
          </a:p>
          <a:p>
            <a:pPr marL="514350" indent="-514350" fontAlgn="ctr">
              <a:buFont typeface="+mj-lt"/>
              <a:buAutoNum type="arabicPeriod"/>
            </a:pPr>
            <a:r>
              <a:rPr lang="en-US" dirty="0"/>
              <a:t>Identify key </a:t>
            </a:r>
            <a:r>
              <a:rPr lang="en-US" b="1" dirty="0"/>
              <a:t>Blockchain</a:t>
            </a:r>
            <a:r>
              <a:rPr lang="en-US" dirty="0"/>
              <a:t> </a:t>
            </a:r>
            <a:r>
              <a:rPr lang="en-US" b="1" dirty="0"/>
              <a:t>Features </a:t>
            </a:r>
            <a:r>
              <a:rPr lang="en-US" dirty="0"/>
              <a:t>to explore in your POC (e.g. </a:t>
            </a:r>
            <a:r>
              <a:rPr lang="en-US" b="1" dirty="0"/>
              <a:t>Smart Contracts, Trust factor, Unchangeable Ledger</a:t>
            </a:r>
            <a:r>
              <a:rPr lang="en-US" dirty="0"/>
              <a:t>)</a:t>
            </a:r>
          </a:p>
          <a:p>
            <a:pPr marL="514350" indent="-514350" fontAlgn="ctr">
              <a:buFont typeface="+mj-lt"/>
              <a:buAutoNum type="arabicPeriod"/>
            </a:pPr>
            <a:r>
              <a:rPr lang="en-US" dirty="0"/>
              <a:t>Develop </a:t>
            </a:r>
            <a:r>
              <a:rPr lang="en-US" b="1" dirty="0"/>
              <a:t>Smart Contracts</a:t>
            </a:r>
            <a:r>
              <a:rPr lang="en-US" dirty="0"/>
              <a:t> by focusing discussions around: </a:t>
            </a:r>
            <a:r>
              <a:rPr lang="en-US" b="1" dirty="0"/>
              <a:t>Participants, Assets, Transactions and Events</a:t>
            </a:r>
            <a:endParaRPr lang="en-US" dirty="0"/>
          </a:p>
          <a:p>
            <a:pPr marL="514350" indent="-514350">
              <a:buFont typeface="+mj-lt"/>
              <a:buAutoNum type="arabicPeriod"/>
            </a:pPr>
            <a:r>
              <a:rPr lang="en-US" dirty="0"/>
              <a:t>Keep it simple!</a:t>
            </a:r>
          </a:p>
        </p:txBody>
      </p:sp>
    </p:spTree>
    <p:extLst>
      <p:ext uri="{BB962C8B-B14F-4D97-AF65-F5344CB8AC3E}">
        <p14:creationId xmlns:p14="http://schemas.microsoft.com/office/powerpoint/2010/main" val="2853920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2">
            <a:extLst>
              <a:ext uri="{FF2B5EF4-FFF2-40B4-BE49-F238E27FC236}">
                <a16:creationId xmlns:a16="http://schemas.microsoft.com/office/drawing/2014/main" id="{93BDED30-377E-4C20-84D1-D209A26B51A2}"/>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324420935"/>
              </p:ext>
            </p:extLst>
          </p:nvPr>
        </p:nvGraphicFramePr>
        <p:xfrm>
          <a:off x="2528312" y="1210225"/>
          <a:ext cx="7841813" cy="5647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2DA3732A-C42F-41FD-AA5B-23F66CAE1A19}"/>
              </a:ext>
            </a:extLst>
          </p:cNvPr>
          <p:cNvSpPr>
            <a:spLocks noGrp="1"/>
          </p:cNvSpPr>
          <p:nvPr>
            <p:ph type="title"/>
          </p:nvPr>
        </p:nvSpPr>
        <p:spPr>
          <a:xfrm>
            <a:off x="797567" y="0"/>
            <a:ext cx="9784080" cy="1508760"/>
          </a:xfrm>
        </p:spPr>
        <p:txBody>
          <a:bodyPr>
            <a:normAutofit/>
          </a:bodyPr>
          <a:lstStyle/>
          <a:p>
            <a:r>
              <a:rPr lang="en-US" dirty="0"/>
              <a:t>Agenda</a:t>
            </a:r>
          </a:p>
        </p:txBody>
      </p:sp>
    </p:spTree>
    <p:extLst>
      <p:ext uri="{BB962C8B-B14F-4D97-AF65-F5344CB8AC3E}">
        <p14:creationId xmlns:p14="http://schemas.microsoft.com/office/powerpoint/2010/main" val="1746968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7CAD6-6B01-4209-8748-F6BC7EE457B7}"/>
              </a:ext>
            </a:extLst>
          </p:cNvPr>
          <p:cNvSpPr>
            <a:spLocks noGrp="1"/>
          </p:cNvSpPr>
          <p:nvPr>
            <p:ph type="title"/>
          </p:nvPr>
        </p:nvSpPr>
        <p:spPr>
          <a:xfrm>
            <a:off x="543352" y="-115244"/>
            <a:ext cx="9784080" cy="1508760"/>
          </a:xfrm>
        </p:spPr>
        <p:txBody>
          <a:bodyPr>
            <a:normAutofit/>
          </a:bodyPr>
          <a:lstStyle/>
          <a:p>
            <a:r>
              <a:rPr lang="en-US" dirty="0"/>
              <a:t>Conclusions</a:t>
            </a:r>
          </a:p>
        </p:txBody>
      </p:sp>
      <p:grpSp>
        <p:nvGrpSpPr>
          <p:cNvPr id="6" name="Group 5" descr="Network Protection details">
            <a:extLst>
              <a:ext uri="{FF2B5EF4-FFF2-40B4-BE49-F238E27FC236}">
                <a16:creationId xmlns:a16="http://schemas.microsoft.com/office/drawing/2014/main" id="{5E0D5706-8C84-47E0-B8EC-815A7E195086}"/>
              </a:ext>
            </a:extLst>
          </p:cNvPr>
          <p:cNvGrpSpPr/>
          <p:nvPr/>
        </p:nvGrpSpPr>
        <p:grpSpPr>
          <a:xfrm>
            <a:off x="362607" y="1901618"/>
            <a:ext cx="3530520" cy="547200"/>
            <a:chOff x="3057" y="313170"/>
            <a:chExt cx="2980990" cy="547200"/>
          </a:xfrm>
        </p:grpSpPr>
        <p:sp>
          <p:nvSpPr>
            <p:cNvPr id="10" name="Rectangle 9">
              <a:extLst>
                <a:ext uri="{FF2B5EF4-FFF2-40B4-BE49-F238E27FC236}">
                  <a16:creationId xmlns:a16="http://schemas.microsoft.com/office/drawing/2014/main" id="{E4C3E9A0-CBB5-4D6B-A739-0BB62B17D518}"/>
                </a:ext>
              </a:extLst>
            </p:cNvPr>
            <p:cNvSpPr/>
            <p:nvPr/>
          </p:nvSpPr>
          <p:spPr>
            <a:xfrm>
              <a:off x="3057" y="313170"/>
              <a:ext cx="2980990" cy="547200"/>
            </a:xfrm>
            <a:prstGeom prst="rect">
              <a:avLst/>
            </a:prstGeom>
          </p:spPr>
          <p:style>
            <a:lnRef idx="1">
              <a:schemeClr val="accent3">
                <a:shade val="50000"/>
                <a:hueOff val="0"/>
                <a:satOff val="0"/>
                <a:lumOff val="0"/>
                <a:alphaOff val="0"/>
              </a:schemeClr>
            </a:lnRef>
            <a:fillRef idx="3">
              <a:schemeClr val="accent3">
                <a:shade val="50000"/>
                <a:hueOff val="0"/>
                <a:satOff val="0"/>
                <a:lumOff val="0"/>
                <a:alphaOff val="0"/>
              </a:schemeClr>
            </a:fillRef>
            <a:effectRef idx="3">
              <a:schemeClr val="accent3">
                <a:shade val="50000"/>
                <a:hueOff val="0"/>
                <a:satOff val="0"/>
                <a:lumOff val="0"/>
                <a:alphaOff val="0"/>
              </a:schemeClr>
            </a:effectRef>
            <a:fontRef idx="minor">
              <a:schemeClr val="lt1"/>
            </a:fontRef>
          </p:style>
        </p:sp>
        <p:sp>
          <p:nvSpPr>
            <p:cNvPr id="11" name="TextBox 10">
              <a:extLst>
                <a:ext uri="{FF2B5EF4-FFF2-40B4-BE49-F238E27FC236}">
                  <a16:creationId xmlns:a16="http://schemas.microsoft.com/office/drawing/2014/main" id="{EB68FC24-CFC2-4184-94A1-0FCDF6F4BA4E}"/>
                </a:ext>
              </a:extLst>
            </p:cNvPr>
            <p:cNvSpPr txBox="1"/>
            <p:nvPr/>
          </p:nvSpPr>
          <p:spPr>
            <a:xfrm>
              <a:off x="3057" y="313170"/>
              <a:ext cx="2980990" cy="547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b="1" kern="1200" dirty="0"/>
                <a:t>Network Protection</a:t>
              </a:r>
              <a:endParaRPr lang="en-US" sz="1900" kern="1200" dirty="0"/>
            </a:p>
          </p:txBody>
        </p:sp>
      </p:grpSp>
      <p:grpSp>
        <p:nvGrpSpPr>
          <p:cNvPr id="7" name="Group 6" descr="Network Protection details">
            <a:extLst>
              <a:ext uri="{FF2B5EF4-FFF2-40B4-BE49-F238E27FC236}">
                <a16:creationId xmlns:a16="http://schemas.microsoft.com/office/drawing/2014/main" id="{E253ECBE-CA17-4E11-BF26-45DDCFDB3A07}"/>
              </a:ext>
            </a:extLst>
          </p:cNvPr>
          <p:cNvGrpSpPr/>
          <p:nvPr/>
        </p:nvGrpSpPr>
        <p:grpSpPr>
          <a:xfrm>
            <a:off x="362607" y="2448817"/>
            <a:ext cx="3530520" cy="3747655"/>
            <a:chOff x="3057" y="860370"/>
            <a:chExt cx="2980990" cy="2242664"/>
          </a:xfrm>
        </p:grpSpPr>
        <p:sp>
          <p:nvSpPr>
            <p:cNvPr id="8" name="Rectangle 7">
              <a:extLst>
                <a:ext uri="{FF2B5EF4-FFF2-40B4-BE49-F238E27FC236}">
                  <a16:creationId xmlns:a16="http://schemas.microsoft.com/office/drawing/2014/main" id="{1C7880DB-300D-42FC-9AA2-A2D650F0C18B}"/>
                </a:ext>
              </a:extLst>
            </p:cNvPr>
            <p:cNvSpPr/>
            <p:nvPr/>
          </p:nvSpPr>
          <p:spPr>
            <a:xfrm>
              <a:off x="3057" y="860370"/>
              <a:ext cx="2980990" cy="2242664"/>
            </a:xfrm>
            <a:prstGeom prst="rect">
              <a:avLst/>
            </a:prstGeom>
          </p:spPr>
          <p:style>
            <a:lnRef idx="1">
              <a:schemeClr val="accent3">
                <a:alpha val="90000"/>
                <a:tint val="55000"/>
                <a:hueOff val="0"/>
                <a:satOff val="0"/>
                <a:lumOff val="0"/>
                <a:alphaOff val="0"/>
              </a:schemeClr>
            </a:lnRef>
            <a:fillRef idx="1">
              <a:schemeClr val="accent3">
                <a:alpha val="90000"/>
                <a:tint val="55000"/>
                <a:hueOff val="0"/>
                <a:satOff val="0"/>
                <a:lumOff val="0"/>
                <a:alphaOff val="0"/>
              </a:schemeClr>
            </a:fillRef>
            <a:effectRef idx="2">
              <a:schemeClr val="accent3">
                <a:alpha val="90000"/>
                <a:tint val="55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30B3F8EA-3C23-4F1C-945C-D4A666E3D332}"/>
                </a:ext>
              </a:extLst>
            </p:cNvPr>
            <p:cNvSpPr txBox="1"/>
            <p:nvPr/>
          </p:nvSpPr>
          <p:spPr>
            <a:xfrm>
              <a:off x="3057" y="860370"/>
              <a:ext cx="2980990" cy="22426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a:t>Distributed </a:t>
              </a:r>
              <a:r>
                <a:rPr lang="en-US" sz="1900" b="1" dirty="0"/>
                <a:t>/ Decentralized</a:t>
              </a:r>
              <a:r>
                <a:rPr lang="en-US" sz="1900" b="1" kern="1200" dirty="0"/>
                <a:t> Architecture</a:t>
              </a:r>
            </a:p>
            <a:p>
              <a:pPr marL="800100" lvl="2" indent="-342900" defTabSz="844550">
                <a:lnSpc>
                  <a:spcPct val="90000"/>
                </a:lnSpc>
                <a:spcBef>
                  <a:spcPct val="0"/>
                </a:spcBef>
                <a:spcAft>
                  <a:spcPct val="15000"/>
                </a:spcAft>
                <a:buFont typeface="Wingdings" panose="05000000000000000000" pitchFamily="2" charset="2"/>
                <a:buChar char="ü"/>
              </a:pPr>
              <a:r>
                <a:rPr lang="en-US" sz="1900" b="0" kern="1200" dirty="0"/>
                <a:t>Eliminates </a:t>
              </a:r>
              <a:r>
                <a:rPr lang="en-US" sz="1900" b="1" kern="1200" dirty="0"/>
                <a:t>Single-Point of Failure</a:t>
              </a:r>
            </a:p>
            <a:p>
              <a:pPr marL="171450" lvl="1" indent="-171450" defTabSz="844550">
                <a:lnSpc>
                  <a:spcPct val="90000"/>
                </a:lnSpc>
                <a:spcBef>
                  <a:spcPct val="0"/>
                </a:spcBef>
                <a:spcAft>
                  <a:spcPct val="15000"/>
                </a:spcAft>
                <a:buChar char="•"/>
              </a:pPr>
              <a:r>
                <a:rPr lang="en-US" sz="1900" b="1" dirty="0"/>
                <a:t>P2P Network / No </a:t>
              </a:r>
              <a:r>
                <a:rPr lang="en-US" sz="1900" b="1" kern="1200" dirty="0"/>
                <a:t>Central Authority</a:t>
              </a:r>
            </a:p>
            <a:p>
              <a:pPr marL="800100" lvl="2" indent="-342900" defTabSz="844550">
                <a:lnSpc>
                  <a:spcPct val="90000"/>
                </a:lnSpc>
                <a:spcBef>
                  <a:spcPct val="0"/>
                </a:spcBef>
                <a:spcAft>
                  <a:spcPct val="15000"/>
                </a:spcAft>
                <a:buFont typeface="Wingdings" panose="05000000000000000000" pitchFamily="2" charset="2"/>
                <a:buChar char="ü"/>
              </a:pPr>
              <a:r>
                <a:rPr lang="en-US" sz="1900" dirty="0"/>
                <a:t>Increases </a:t>
              </a:r>
              <a:r>
                <a:rPr lang="en-US" sz="1900" b="1" dirty="0"/>
                <a:t>Trust</a:t>
              </a:r>
            </a:p>
            <a:p>
              <a:pPr marL="800100" lvl="2" indent="-342900" defTabSz="844550">
                <a:lnSpc>
                  <a:spcPct val="90000"/>
                </a:lnSpc>
                <a:spcBef>
                  <a:spcPct val="0"/>
                </a:spcBef>
                <a:spcAft>
                  <a:spcPct val="15000"/>
                </a:spcAft>
                <a:buFont typeface="Wingdings" panose="05000000000000000000" pitchFamily="2" charset="2"/>
                <a:buChar char="ü"/>
              </a:pPr>
              <a:r>
                <a:rPr lang="en-US" sz="1900" dirty="0"/>
                <a:t>Better</a:t>
              </a:r>
              <a:r>
                <a:rPr lang="en-US" sz="1900" b="1" dirty="0"/>
                <a:t> Redundancy and Fault Tolerance</a:t>
              </a:r>
              <a:endParaRPr lang="en-US" sz="1900" b="1" kern="1200" dirty="0"/>
            </a:p>
          </p:txBody>
        </p:sp>
      </p:grpSp>
      <p:grpSp>
        <p:nvGrpSpPr>
          <p:cNvPr id="12" name="Group 11" descr="Data Protection details">
            <a:extLst>
              <a:ext uri="{FF2B5EF4-FFF2-40B4-BE49-F238E27FC236}">
                <a16:creationId xmlns:a16="http://schemas.microsoft.com/office/drawing/2014/main" id="{9748602F-291E-4DF7-A5B5-E5BBA9D6F338}"/>
              </a:ext>
            </a:extLst>
          </p:cNvPr>
          <p:cNvGrpSpPr/>
          <p:nvPr/>
        </p:nvGrpSpPr>
        <p:grpSpPr>
          <a:xfrm>
            <a:off x="4130566" y="1901618"/>
            <a:ext cx="3790436" cy="547200"/>
            <a:chOff x="3401386" y="313170"/>
            <a:chExt cx="2980990" cy="547200"/>
          </a:xfrm>
          <a:solidFill>
            <a:schemeClr val="accent3">
              <a:lumMod val="75000"/>
            </a:schemeClr>
          </a:solidFill>
        </p:grpSpPr>
        <p:sp>
          <p:nvSpPr>
            <p:cNvPr id="16" name="Rectangle 15">
              <a:extLst>
                <a:ext uri="{FF2B5EF4-FFF2-40B4-BE49-F238E27FC236}">
                  <a16:creationId xmlns:a16="http://schemas.microsoft.com/office/drawing/2014/main" id="{B572CC5D-A139-49F7-86AC-FAB52831AC82}"/>
                </a:ext>
              </a:extLst>
            </p:cNvPr>
            <p:cNvSpPr/>
            <p:nvPr/>
          </p:nvSpPr>
          <p:spPr>
            <a:xfrm>
              <a:off x="3401386" y="313170"/>
              <a:ext cx="2980990" cy="547200"/>
            </a:xfrm>
            <a:prstGeom prst="rect">
              <a:avLst/>
            </a:prstGeom>
            <a:grpFill/>
          </p:spPr>
          <p:style>
            <a:lnRef idx="1">
              <a:schemeClr val="accent3">
                <a:shade val="50000"/>
                <a:hueOff val="-534765"/>
                <a:satOff val="-30704"/>
                <a:lumOff val="33279"/>
                <a:alphaOff val="0"/>
              </a:schemeClr>
            </a:lnRef>
            <a:fillRef idx="3">
              <a:schemeClr val="accent3">
                <a:shade val="50000"/>
                <a:hueOff val="-534765"/>
                <a:satOff val="-30704"/>
                <a:lumOff val="33279"/>
                <a:alphaOff val="0"/>
              </a:schemeClr>
            </a:fillRef>
            <a:effectRef idx="3">
              <a:schemeClr val="accent3">
                <a:shade val="50000"/>
                <a:hueOff val="-534765"/>
                <a:satOff val="-30704"/>
                <a:lumOff val="33279"/>
                <a:alphaOff val="0"/>
              </a:schemeClr>
            </a:effectRef>
            <a:fontRef idx="minor">
              <a:schemeClr val="lt1"/>
            </a:fontRef>
          </p:style>
        </p:sp>
        <p:sp>
          <p:nvSpPr>
            <p:cNvPr id="17" name="TextBox 16">
              <a:extLst>
                <a:ext uri="{FF2B5EF4-FFF2-40B4-BE49-F238E27FC236}">
                  <a16:creationId xmlns:a16="http://schemas.microsoft.com/office/drawing/2014/main" id="{080F9C11-80DD-49DC-93F6-939E299A5C32}"/>
                </a:ext>
              </a:extLst>
            </p:cNvPr>
            <p:cNvSpPr txBox="1"/>
            <p:nvPr/>
          </p:nvSpPr>
          <p:spPr>
            <a:xfrm>
              <a:off x="3401386" y="313170"/>
              <a:ext cx="2980990" cy="54720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b="1" kern="1200" dirty="0"/>
                <a:t>Data Protection</a:t>
              </a:r>
              <a:endParaRPr lang="en-US" sz="1900" kern="1200" dirty="0"/>
            </a:p>
          </p:txBody>
        </p:sp>
      </p:grpSp>
      <p:grpSp>
        <p:nvGrpSpPr>
          <p:cNvPr id="13" name="Group 12" descr="Data Protection details">
            <a:extLst>
              <a:ext uri="{FF2B5EF4-FFF2-40B4-BE49-F238E27FC236}">
                <a16:creationId xmlns:a16="http://schemas.microsoft.com/office/drawing/2014/main" id="{1B1D3FD6-B835-4128-9D98-88DEFD74DFDF}"/>
              </a:ext>
            </a:extLst>
          </p:cNvPr>
          <p:cNvGrpSpPr/>
          <p:nvPr/>
        </p:nvGrpSpPr>
        <p:grpSpPr>
          <a:xfrm>
            <a:off x="4130566" y="2448817"/>
            <a:ext cx="3790436" cy="3747655"/>
            <a:chOff x="3401386" y="860370"/>
            <a:chExt cx="2980990" cy="2242664"/>
          </a:xfrm>
        </p:grpSpPr>
        <p:sp>
          <p:nvSpPr>
            <p:cNvPr id="14" name="Rectangle 13">
              <a:extLst>
                <a:ext uri="{FF2B5EF4-FFF2-40B4-BE49-F238E27FC236}">
                  <a16:creationId xmlns:a16="http://schemas.microsoft.com/office/drawing/2014/main" id="{DF919DFC-101F-49D5-B4B2-6030317EC03B}"/>
                </a:ext>
              </a:extLst>
            </p:cNvPr>
            <p:cNvSpPr/>
            <p:nvPr/>
          </p:nvSpPr>
          <p:spPr>
            <a:xfrm>
              <a:off x="3401386" y="860370"/>
              <a:ext cx="2980990" cy="2242664"/>
            </a:xfrm>
            <a:prstGeom prst="rect">
              <a:avLst/>
            </a:prstGeom>
          </p:spPr>
          <p:style>
            <a:lnRef idx="1">
              <a:schemeClr val="accent3">
                <a:alpha val="90000"/>
                <a:tint val="55000"/>
                <a:hueOff val="0"/>
                <a:satOff val="0"/>
                <a:lumOff val="0"/>
                <a:alphaOff val="0"/>
              </a:schemeClr>
            </a:lnRef>
            <a:fillRef idx="1">
              <a:schemeClr val="accent3">
                <a:alpha val="90000"/>
                <a:tint val="55000"/>
                <a:hueOff val="0"/>
                <a:satOff val="0"/>
                <a:lumOff val="0"/>
                <a:alphaOff val="0"/>
              </a:schemeClr>
            </a:fillRef>
            <a:effectRef idx="2">
              <a:schemeClr val="accent3">
                <a:alpha val="90000"/>
                <a:tint val="55000"/>
                <a:hueOff val="0"/>
                <a:satOff val="0"/>
                <a:lumOff val="0"/>
                <a:alphaOff val="0"/>
              </a:schemeClr>
            </a:effectRef>
            <a:fontRef idx="minor">
              <a:schemeClr val="dk1">
                <a:hueOff val="0"/>
                <a:satOff val="0"/>
                <a:lumOff val="0"/>
                <a:alphaOff val="0"/>
              </a:schemeClr>
            </a:fontRef>
          </p:style>
        </p:sp>
        <p:sp>
          <p:nvSpPr>
            <p:cNvPr id="15" name="TextBox 14">
              <a:extLst>
                <a:ext uri="{FF2B5EF4-FFF2-40B4-BE49-F238E27FC236}">
                  <a16:creationId xmlns:a16="http://schemas.microsoft.com/office/drawing/2014/main" id="{56C4678A-4F95-4B71-A526-CE742DD8F173}"/>
                </a:ext>
              </a:extLst>
            </p:cNvPr>
            <p:cNvSpPr txBox="1"/>
            <p:nvPr/>
          </p:nvSpPr>
          <p:spPr>
            <a:xfrm>
              <a:off x="3401386" y="860370"/>
              <a:ext cx="2980990" cy="22426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0" lvl="1" indent="-285750" defTabSz="844550">
                <a:lnSpc>
                  <a:spcPct val="90000"/>
                </a:lnSpc>
                <a:spcBef>
                  <a:spcPct val="0"/>
                </a:spcBef>
                <a:spcAft>
                  <a:spcPct val="15000"/>
                </a:spcAft>
                <a:buFontTx/>
                <a:buChar char="•"/>
              </a:pPr>
              <a:r>
                <a:rPr lang="en-US" sz="1900" b="1" dirty="0"/>
                <a:t>DLT / Data Replication</a:t>
              </a:r>
            </a:p>
            <a:p>
              <a:pPr marL="971550" lvl="3" indent="-342900" defTabSz="844550">
                <a:lnSpc>
                  <a:spcPct val="90000"/>
                </a:lnSpc>
                <a:spcBef>
                  <a:spcPct val="0"/>
                </a:spcBef>
                <a:spcAft>
                  <a:spcPct val="15000"/>
                </a:spcAft>
                <a:buFont typeface="Wingdings" panose="05000000000000000000" pitchFamily="2" charset="2"/>
                <a:buChar char="ü"/>
              </a:pPr>
              <a:r>
                <a:rPr lang="en-US" sz="1900" dirty="0"/>
                <a:t>All nodes store a copy of the Ledger</a:t>
              </a:r>
            </a:p>
            <a:p>
              <a:pPr marL="285750" indent="-285750">
                <a:buFont typeface="Arial" panose="020B0604020202020204" pitchFamily="34" charset="0"/>
                <a:buChar char="•"/>
              </a:pPr>
              <a:r>
                <a:rPr lang="en-US" sz="2000" b="1" dirty="0"/>
                <a:t>Disabled Restatements / Edits</a:t>
              </a:r>
            </a:p>
            <a:p>
              <a:pPr marL="800100" lvl="1" indent="-342900">
                <a:buFont typeface="Wingdings" panose="05000000000000000000" pitchFamily="2" charset="2"/>
                <a:buChar char="ü"/>
              </a:pPr>
              <a:r>
                <a:rPr lang="en-US" sz="2000" dirty="0"/>
                <a:t>Cannot modify records </a:t>
              </a:r>
              <a:r>
                <a:rPr lang="en-US" sz="2000" b="1" dirty="0"/>
                <a:t>Retroactively</a:t>
              </a:r>
              <a:endParaRPr lang="en-US" sz="1900" b="1" dirty="0"/>
            </a:p>
            <a:p>
              <a:pPr marL="0" lvl="1" indent="-285750" defTabSz="844550">
                <a:lnSpc>
                  <a:spcPct val="90000"/>
                </a:lnSpc>
                <a:spcBef>
                  <a:spcPct val="0"/>
                </a:spcBef>
                <a:spcAft>
                  <a:spcPct val="15000"/>
                </a:spcAft>
                <a:buChar char="•"/>
              </a:pPr>
              <a:r>
                <a:rPr lang="en-US" sz="1900" b="1" dirty="0"/>
                <a:t>Cryptography</a:t>
              </a:r>
            </a:p>
            <a:p>
              <a:pPr marL="971550" lvl="3" indent="-342900" defTabSz="844550">
                <a:lnSpc>
                  <a:spcPct val="90000"/>
                </a:lnSpc>
                <a:spcBef>
                  <a:spcPct val="0"/>
                </a:spcBef>
                <a:spcAft>
                  <a:spcPct val="15000"/>
                </a:spcAft>
                <a:buFont typeface="Wingdings" panose="05000000000000000000" pitchFamily="2" charset="2"/>
                <a:buChar char="ü"/>
              </a:pPr>
              <a:r>
                <a:rPr lang="en-US" sz="1900" b="1" dirty="0"/>
                <a:t>Data Encryption</a:t>
              </a:r>
            </a:p>
            <a:p>
              <a:pPr marL="0" lvl="1" indent="-285750" defTabSz="844550">
                <a:lnSpc>
                  <a:spcPct val="90000"/>
                </a:lnSpc>
                <a:spcBef>
                  <a:spcPct val="0"/>
                </a:spcBef>
                <a:spcAft>
                  <a:spcPct val="15000"/>
                </a:spcAft>
                <a:buChar char="•"/>
              </a:pPr>
              <a:r>
                <a:rPr lang="en-US" sz="1900" b="1" dirty="0"/>
                <a:t>Linked Transaction IDs</a:t>
              </a:r>
            </a:p>
            <a:p>
              <a:pPr marL="971550" lvl="3" indent="-342900" defTabSz="844550">
                <a:lnSpc>
                  <a:spcPct val="90000"/>
                </a:lnSpc>
                <a:spcBef>
                  <a:spcPct val="0"/>
                </a:spcBef>
                <a:spcAft>
                  <a:spcPct val="15000"/>
                </a:spcAft>
                <a:buFont typeface="Wingdings" panose="05000000000000000000" pitchFamily="2" charset="2"/>
                <a:buChar char="ü"/>
              </a:pPr>
              <a:r>
                <a:rPr lang="en-US" sz="1900" dirty="0"/>
                <a:t>Increases </a:t>
              </a:r>
              <a:r>
                <a:rPr lang="en-US" sz="1900" b="1" dirty="0"/>
                <a:t>Traceability</a:t>
              </a:r>
            </a:p>
            <a:p>
              <a:pPr marL="0" lvl="1" indent="-285750" defTabSz="844550">
                <a:lnSpc>
                  <a:spcPct val="90000"/>
                </a:lnSpc>
                <a:spcBef>
                  <a:spcPct val="0"/>
                </a:spcBef>
                <a:spcAft>
                  <a:spcPct val="15000"/>
                </a:spcAft>
                <a:buFontTx/>
                <a:buChar char="•"/>
              </a:pPr>
              <a:endParaRPr lang="en-US" sz="1900" dirty="0"/>
            </a:p>
            <a:p>
              <a:pPr marL="0" lvl="1" indent="-285750" defTabSz="844550">
                <a:lnSpc>
                  <a:spcPct val="90000"/>
                </a:lnSpc>
                <a:spcBef>
                  <a:spcPct val="0"/>
                </a:spcBef>
                <a:spcAft>
                  <a:spcPct val="15000"/>
                </a:spcAft>
                <a:buChar char="•"/>
              </a:pPr>
              <a:endParaRPr lang="en-US" sz="1900" b="1" kern="1200" dirty="0"/>
            </a:p>
          </p:txBody>
        </p:sp>
      </p:grpSp>
      <p:grpSp>
        <p:nvGrpSpPr>
          <p:cNvPr id="18" name="Group 17" descr="Cost Savings details">
            <a:extLst>
              <a:ext uri="{FF2B5EF4-FFF2-40B4-BE49-F238E27FC236}">
                <a16:creationId xmlns:a16="http://schemas.microsoft.com/office/drawing/2014/main" id="{A3744541-E84F-48A9-B8C9-B2C67BD40372}"/>
              </a:ext>
            </a:extLst>
          </p:cNvPr>
          <p:cNvGrpSpPr/>
          <p:nvPr/>
        </p:nvGrpSpPr>
        <p:grpSpPr>
          <a:xfrm>
            <a:off x="8228190" y="1901618"/>
            <a:ext cx="3451191" cy="547200"/>
            <a:chOff x="6799715" y="313170"/>
            <a:chExt cx="2980990" cy="547200"/>
          </a:xfrm>
          <a:solidFill>
            <a:schemeClr val="accent3">
              <a:lumMod val="75000"/>
            </a:schemeClr>
          </a:solidFill>
        </p:grpSpPr>
        <p:sp>
          <p:nvSpPr>
            <p:cNvPr id="22" name="Rectangle 21">
              <a:extLst>
                <a:ext uri="{FF2B5EF4-FFF2-40B4-BE49-F238E27FC236}">
                  <a16:creationId xmlns:a16="http://schemas.microsoft.com/office/drawing/2014/main" id="{1E9EB9CA-C454-4BF4-A5A0-386589555854}"/>
                </a:ext>
              </a:extLst>
            </p:cNvPr>
            <p:cNvSpPr/>
            <p:nvPr/>
          </p:nvSpPr>
          <p:spPr>
            <a:xfrm>
              <a:off x="6799715" y="313170"/>
              <a:ext cx="2980990" cy="547200"/>
            </a:xfrm>
            <a:prstGeom prst="rect">
              <a:avLst/>
            </a:prstGeom>
            <a:grpFill/>
          </p:spPr>
          <p:style>
            <a:lnRef idx="1">
              <a:schemeClr val="accent3">
                <a:shade val="50000"/>
                <a:hueOff val="-534765"/>
                <a:satOff val="-30704"/>
                <a:lumOff val="33279"/>
                <a:alphaOff val="0"/>
              </a:schemeClr>
            </a:lnRef>
            <a:fillRef idx="3">
              <a:schemeClr val="accent3">
                <a:shade val="50000"/>
                <a:hueOff val="-534765"/>
                <a:satOff val="-30704"/>
                <a:lumOff val="33279"/>
                <a:alphaOff val="0"/>
              </a:schemeClr>
            </a:fillRef>
            <a:effectRef idx="3">
              <a:schemeClr val="accent3">
                <a:shade val="50000"/>
                <a:hueOff val="-534765"/>
                <a:satOff val="-30704"/>
                <a:lumOff val="33279"/>
                <a:alphaOff val="0"/>
              </a:schemeClr>
            </a:effectRef>
            <a:fontRef idx="minor">
              <a:schemeClr val="lt1"/>
            </a:fontRef>
          </p:style>
        </p:sp>
        <p:sp>
          <p:nvSpPr>
            <p:cNvPr id="23" name="TextBox 22">
              <a:extLst>
                <a:ext uri="{FF2B5EF4-FFF2-40B4-BE49-F238E27FC236}">
                  <a16:creationId xmlns:a16="http://schemas.microsoft.com/office/drawing/2014/main" id="{885B195B-B616-4740-9BBD-15AF24DDE108}"/>
                </a:ext>
              </a:extLst>
            </p:cNvPr>
            <p:cNvSpPr txBox="1"/>
            <p:nvPr/>
          </p:nvSpPr>
          <p:spPr>
            <a:xfrm>
              <a:off x="6799715" y="313170"/>
              <a:ext cx="2980990" cy="54720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b="1" kern="1200" dirty="0"/>
                <a:t>Cost Savings</a:t>
              </a:r>
              <a:endParaRPr lang="en-US" sz="1900" kern="1200" dirty="0"/>
            </a:p>
          </p:txBody>
        </p:sp>
      </p:grpSp>
      <p:grpSp>
        <p:nvGrpSpPr>
          <p:cNvPr id="19" name="Group 18" descr="Cost Savings details">
            <a:extLst>
              <a:ext uri="{FF2B5EF4-FFF2-40B4-BE49-F238E27FC236}">
                <a16:creationId xmlns:a16="http://schemas.microsoft.com/office/drawing/2014/main" id="{472C5E0B-703C-4C13-9152-A4E092E02952}"/>
              </a:ext>
            </a:extLst>
          </p:cNvPr>
          <p:cNvGrpSpPr/>
          <p:nvPr/>
        </p:nvGrpSpPr>
        <p:grpSpPr>
          <a:xfrm>
            <a:off x="8228190" y="2448817"/>
            <a:ext cx="3451191" cy="3747656"/>
            <a:chOff x="6799715" y="860370"/>
            <a:chExt cx="2980990" cy="2242664"/>
          </a:xfrm>
        </p:grpSpPr>
        <p:sp>
          <p:nvSpPr>
            <p:cNvPr id="20" name="Rectangle 19">
              <a:extLst>
                <a:ext uri="{FF2B5EF4-FFF2-40B4-BE49-F238E27FC236}">
                  <a16:creationId xmlns:a16="http://schemas.microsoft.com/office/drawing/2014/main" id="{3549EB31-6A60-4761-9D80-AB7A4801D726}"/>
                </a:ext>
              </a:extLst>
            </p:cNvPr>
            <p:cNvSpPr/>
            <p:nvPr/>
          </p:nvSpPr>
          <p:spPr>
            <a:xfrm>
              <a:off x="6799715" y="860370"/>
              <a:ext cx="2980990" cy="2242664"/>
            </a:xfrm>
            <a:prstGeom prst="rect">
              <a:avLst/>
            </a:prstGeom>
          </p:spPr>
          <p:style>
            <a:lnRef idx="1">
              <a:schemeClr val="accent3">
                <a:alpha val="90000"/>
                <a:tint val="55000"/>
                <a:hueOff val="0"/>
                <a:satOff val="0"/>
                <a:lumOff val="0"/>
                <a:alphaOff val="0"/>
              </a:schemeClr>
            </a:lnRef>
            <a:fillRef idx="1">
              <a:schemeClr val="accent3">
                <a:alpha val="90000"/>
                <a:tint val="55000"/>
                <a:hueOff val="0"/>
                <a:satOff val="0"/>
                <a:lumOff val="0"/>
                <a:alphaOff val="0"/>
              </a:schemeClr>
            </a:fillRef>
            <a:effectRef idx="2">
              <a:schemeClr val="accent3">
                <a:alpha val="90000"/>
                <a:tint val="55000"/>
                <a:hueOff val="0"/>
                <a:satOff val="0"/>
                <a:lumOff val="0"/>
                <a:alphaOff val="0"/>
              </a:schemeClr>
            </a:effectRef>
            <a:fontRef idx="minor">
              <a:schemeClr val="dk1">
                <a:hueOff val="0"/>
                <a:satOff val="0"/>
                <a:lumOff val="0"/>
                <a:alphaOff val="0"/>
              </a:schemeClr>
            </a:fontRef>
          </p:style>
        </p:sp>
        <p:sp>
          <p:nvSpPr>
            <p:cNvPr id="21" name="TextBox 20">
              <a:extLst>
                <a:ext uri="{FF2B5EF4-FFF2-40B4-BE49-F238E27FC236}">
                  <a16:creationId xmlns:a16="http://schemas.microsoft.com/office/drawing/2014/main" id="{8E318D07-54CE-4E1A-A3FC-FC0BA617DDC3}"/>
                </a:ext>
              </a:extLst>
            </p:cNvPr>
            <p:cNvSpPr txBox="1"/>
            <p:nvPr/>
          </p:nvSpPr>
          <p:spPr>
            <a:xfrm>
              <a:off x="6799715" y="860370"/>
              <a:ext cx="2980990" cy="22426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a:t>Smart Contracts</a:t>
              </a:r>
            </a:p>
            <a:p>
              <a:pPr marL="800100" lvl="2" indent="-342900" defTabSz="844550">
                <a:lnSpc>
                  <a:spcPct val="90000"/>
                </a:lnSpc>
                <a:spcBef>
                  <a:spcPct val="0"/>
                </a:spcBef>
                <a:spcAft>
                  <a:spcPct val="15000"/>
                </a:spcAft>
                <a:buFont typeface="Wingdings" panose="05000000000000000000" pitchFamily="2" charset="2"/>
                <a:buChar char="ü"/>
              </a:pPr>
              <a:r>
                <a:rPr lang="en-US" sz="1900" kern="1200" dirty="0"/>
                <a:t>Reliable </a:t>
              </a:r>
              <a:r>
                <a:rPr lang="en-US" sz="1900" b="1" kern="1200" dirty="0"/>
                <a:t>Automation</a:t>
              </a:r>
            </a:p>
            <a:p>
              <a:pPr marL="800100" lvl="2" indent="-342900" defTabSz="844550">
                <a:lnSpc>
                  <a:spcPct val="90000"/>
                </a:lnSpc>
                <a:spcBef>
                  <a:spcPct val="0"/>
                </a:spcBef>
                <a:spcAft>
                  <a:spcPct val="15000"/>
                </a:spcAft>
                <a:buFont typeface="Wingdings" panose="05000000000000000000" pitchFamily="2" charset="2"/>
                <a:buChar char="ü"/>
              </a:pPr>
              <a:r>
                <a:rPr lang="en-US" sz="1900" dirty="0"/>
                <a:t>Replaces</a:t>
              </a:r>
              <a:r>
                <a:rPr lang="en-US" sz="1900" b="1" dirty="0"/>
                <a:t> Traditional Intermediaries</a:t>
              </a:r>
            </a:p>
            <a:p>
              <a:pPr marL="800100" lvl="2" indent="-342900" defTabSz="844550">
                <a:lnSpc>
                  <a:spcPct val="90000"/>
                </a:lnSpc>
                <a:spcBef>
                  <a:spcPct val="0"/>
                </a:spcBef>
                <a:spcAft>
                  <a:spcPct val="15000"/>
                </a:spcAft>
                <a:buFont typeface="Wingdings" panose="05000000000000000000" pitchFamily="2" charset="2"/>
                <a:buChar char="ü"/>
              </a:pPr>
              <a:r>
                <a:rPr lang="en-US" sz="1900" dirty="0"/>
                <a:t>Increases </a:t>
              </a:r>
              <a:r>
                <a:rPr lang="en-US" sz="1900" b="1" dirty="0"/>
                <a:t>Trust and Efficiencies</a:t>
              </a:r>
            </a:p>
            <a:p>
              <a:pPr marL="171450" lvl="1" indent="-171450" defTabSz="844550">
                <a:lnSpc>
                  <a:spcPct val="90000"/>
                </a:lnSpc>
                <a:spcBef>
                  <a:spcPct val="0"/>
                </a:spcBef>
                <a:spcAft>
                  <a:spcPct val="15000"/>
                </a:spcAft>
                <a:buFontTx/>
                <a:buChar char="•"/>
              </a:pPr>
              <a:r>
                <a:rPr lang="en-US" sz="1900" b="1" dirty="0"/>
                <a:t>Channels</a:t>
              </a:r>
            </a:p>
            <a:p>
              <a:pPr marL="800100" lvl="2" indent="-342900" defTabSz="844550">
                <a:lnSpc>
                  <a:spcPct val="90000"/>
                </a:lnSpc>
                <a:spcBef>
                  <a:spcPct val="0"/>
                </a:spcBef>
                <a:spcAft>
                  <a:spcPct val="15000"/>
                </a:spcAft>
                <a:buFont typeface="Wingdings" panose="05000000000000000000" pitchFamily="2" charset="2"/>
                <a:buChar char="ü"/>
              </a:pPr>
              <a:r>
                <a:rPr lang="en-US" sz="1900" dirty="0"/>
                <a:t>Shares</a:t>
              </a:r>
              <a:r>
                <a:rPr lang="en-US" sz="1900" b="1" dirty="0"/>
                <a:t> </a:t>
              </a:r>
              <a:r>
                <a:rPr lang="en-US" sz="1900" dirty="0"/>
                <a:t>the network for </a:t>
              </a:r>
              <a:r>
                <a:rPr lang="en-US" sz="1900" b="1" dirty="0"/>
                <a:t>Multiple Applications</a:t>
              </a:r>
            </a:p>
            <a:p>
              <a:pPr marL="628650" lvl="2" indent="-171450" defTabSz="844550">
                <a:lnSpc>
                  <a:spcPct val="90000"/>
                </a:lnSpc>
                <a:spcBef>
                  <a:spcPct val="0"/>
                </a:spcBef>
                <a:spcAft>
                  <a:spcPct val="15000"/>
                </a:spcAft>
                <a:buChar char="•"/>
              </a:pPr>
              <a:endParaRPr lang="en-US" sz="1900" b="1" kern="1200" dirty="0"/>
            </a:p>
          </p:txBody>
        </p:sp>
      </p:grpSp>
    </p:spTree>
    <p:extLst>
      <p:ext uri="{BB962C8B-B14F-4D97-AF65-F5344CB8AC3E}">
        <p14:creationId xmlns:p14="http://schemas.microsoft.com/office/powerpoint/2010/main" val="3836337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4EAA4-C0B8-4BEC-9FE9-AC83492BBCD5}"/>
              </a:ext>
            </a:extLst>
          </p:cNvPr>
          <p:cNvSpPr>
            <a:spLocks noGrp="1"/>
          </p:cNvSpPr>
          <p:nvPr>
            <p:ph type="title"/>
          </p:nvPr>
        </p:nvSpPr>
        <p:spPr>
          <a:xfrm>
            <a:off x="838200" y="-44971"/>
            <a:ext cx="10515600" cy="1087395"/>
          </a:xfrm>
        </p:spPr>
        <p:txBody>
          <a:bodyPr/>
          <a:lstStyle/>
          <a:p>
            <a:r>
              <a:rPr lang="en-US"/>
              <a:t>Texas </a:t>
            </a:r>
            <a:r>
              <a:rPr lang="en-US" dirty="0"/>
              <a:t>Blockchain POC</a:t>
            </a:r>
          </a:p>
        </p:txBody>
      </p:sp>
      <p:sp>
        <p:nvSpPr>
          <p:cNvPr id="4" name="Rectangle: Rounded Corners 3">
            <a:extLst>
              <a:ext uri="{FF2B5EF4-FFF2-40B4-BE49-F238E27FC236}">
                <a16:creationId xmlns:a16="http://schemas.microsoft.com/office/drawing/2014/main" id="{A191416A-ABEC-4B4B-8318-364AD813F564}"/>
              </a:ext>
            </a:extLst>
          </p:cNvPr>
          <p:cNvSpPr/>
          <p:nvPr/>
        </p:nvSpPr>
        <p:spPr>
          <a:xfrm>
            <a:off x="414061" y="1798824"/>
            <a:ext cx="3763992" cy="2211474"/>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2000" dirty="0"/>
              <a:t>Goals</a:t>
            </a:r>
          </a:p>
          <a:p>
            <a:pPr marL="285750" indent="-285750" algn="ctr">
              <a:buFont typeface="Arial" panose="020B0604020202020204" pitchFamily="34" charset="0"/>
              <a:buChar char="•"/>
            </a:pPr>
            <a:r>
              <a:rPr lang="en-US" sz="2000" dirty="0"/>
              <a:t>Background</a:t>
            </a:r>
          </a:p>
          <a:p>
            <a:pPr marL="285750" indent="-285750" algn="ctr">
              <a:buFont typeface="Arial" panose="020B0604020202020204" pitchFamily="34" charset="0"/>
              <a:buChar char="•"/>
            </a:pPr>
            <a:r>
              <a:rPr lang="en-US" sz="2000" dirty="0"/>
              <a:t>Ramp up</a:t>
            </a:r>
          </a:p>
          <a:p>
            <a:pPr marL="285750" indent="-285750" algn="ctr">
              <a:buFont typeface="Arial" panose="020B0604020202020204" pitchFamily="34" charset="0"/>
              <a:buChar char="•"/>
            </a:pPr>
            <a:r>
              <a:rPr lang="en-US" sz="2000" dirty="0"/>
              <a:t>Status</a:t>
            </a:r>
          </a:p>
          <a:p>
            <a:pPr algn="ctr"/>
            <a:endParaRPr lang="en-US" sz="2000" dirty="0"/>
          </a:p>
        </p:txBody>
      </p:sp>
      <p:sp>
        <p:nvSpPr>
          <p:cNvPr id="5" name="Rectangle: Rounded Corners 4">
            <a:extLst>
              <a:ext uri="{FF2B5EF4-FFF2-40B4-BE49-F238E27FC236}">
                <a16:creationId xmlns:a16="http://schemas.microsoft.com/office/drawing/2014/main" id="{CC3A3FD9-5373-4CAC-BCEF-995DC85ECEAE}"/>
              </a:ext>
            </a:extLst>
          </p:cNvPr>
          <p:cNvSpPr/>
          <p:nvPr/>
        </p:nvSpPr>
        <p:spPr>
          <a:xfrm>
            <a:off x="4395183" y="1798824"/>
            <a:ext cx="3763992" cy="2211474"/>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2000" dirty="0"/>
              <a:t>What is Blockchain?</a:t>
            </a:r>
          </a:p>
          <a:p>
            <a:pPr marL="285750" indent="-285750" algn="ctr">
              <a:buFont typeface="Arial" panose="020B0604020202020204" pitchFamily="34" charset="0"/>
              <a:buChar char="•"/>
            </a:pPr>
            <a:r>
              <a:rPr lang="en-US" sz="2000" dirty="0"/>
              <a:t>Why Blockchain?</a:t>
            </a:r>
          </a:p>
          <a:p>
            <a:pPr marL="285750" indent="-285750" algn="ctr">
              <a:buFont typeface="Arial" panose="020B0604020202020204" pitchFamily="34" charset="0"/>
              <a:buChar char="•"/>
            </a:pPr>
            <a:r>
              <a:rPr lang="en-US" sz="2000" dirty="0"/>
              <a:t>Popular Use Cases</a:t>
            </a:r>
          </a:p>
          <a:p>
            <a:pPr marL="285750" indent="-285750" algn="ctr">
              <a:buFont typeface="Arial" panose="020B0604020202020204" pitchFamily="34" charset="0"/>
              <a:buChar char="•"/>
            </a:pPr>
            <a:r>
              <a:rPr lang="en-US" sz="2000" dirty="0"/>
              <a:t>Popular Dev Platforms</a:t>
            </a:r>
          </a:p>
        </p:txBody>
      </p:sp>
      <p:sp>
        <p:nvSpPr>
          <p:cNvPr id="6" name="Rectangle: Rounded Corners 5">
            <a:extLst>
              <a:ext uri="{FF2B5EF4-FFF2-40B4-BE49-F238E27FC236}">
                <a16:creationId xmlns:a16="http://schemas.microsoft.com/office/drawing/2014/main" id="{C031A4EE-A9DA-4214-939A-68CB4E1B33EA}"/>
              </a:ext>
            </a:extLst>
          </p:cNvPr>
          <p:cNvSpPr/>
          <p:nvPr/>
        </p:nvSpPr>
        <p:spPr>
          <a:xfrm>
            <a:off x="8305067" y="1798824"/>
            <a:ext cx="3763992" cy="2211474"/>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2000" dirty="0"/>
              <a:t>Asset Tracker – Virtual</a:t>
            </a:r>
          </a:p>
          <a:p>
            <a:pPr marL="285750" indent="-285750" algn="ctr">
              <a:buFont typeface="Arial" panose="020B0604020202020204" pitchFamily="34" charset="0"/>
              <a:buChar char="•"/>
            </a:pPr>
            <a:r>
              <a:rPr lang="en-US" sz="2000" dirty="0"/>
              <a:t>Smart Contract Comp. P/A/T/E</a:t>
            </a:r>
          </a:p>
          <a:p>
            <a:pPr marL="285750" indent="-285750" algn="ctr">
              <a:buFont typeface="Arial" panose="020B0604020202020204" pitchFamily="34" charset="0"/>
              <a:buChar char="•"/>
            </a:pPr>
            <a:r>
              <a:rPr lang="en-US" sz="2000" dirty="0"/>
              <a:t>Simple Workflow</a:t>
            </a:r>
          </a:p>
          <a:p>
            <a:pPr marL="285750" indent="-285750" algn="ctr">
              <a:buFont typeface="Arial" panose="020B0604020202020204" pitchFamily="34" charset="0"/>
              <a:buChar char="•"/>
            </a:pPr>
            <a:r>
              <a:rPr lang="en-US" sz="2000" dirty="0"/>
              <a:t>Infrastructure</a:t>
            </a:r>
          </a:p>
          <a:p>
            <a:pPr marL="285750" indent="-285750" algn="ctr">
              <a:buFont typeface="Arial" panose="020B0604020202020204" pitchFamily="34" charset="0"/>
              <a:buChar char="•"/>
            </a:pPr>
            <a:r>
              <a:rPr lang="en-US" sz="2000" dirty="0"/>
              <a:t>Anatomy of BC App – 3-Tier</a:t>
            </a:r>
          </a:p>
        </p:txBody>
      </p:sp>
      <p:sp>
        <p:nvSpPr>
          <p:cNvPr id="7" name="Rectangle: Rounded Corners 6">
            <a:extLst>
              <a:ext uri="{FF2B5EF4-FFF2-40B4-BE49-F238E27FC236}">
                <a16:creationId xmlns:a16="http://schemas.microsoft.com/office/drawing/2014/main" id="{C91A0C89-995A-470A-B86C-BC080E96A2A8}"/>
              </a:ext>
            </a:extLst>
          </p:cNvPr>
          <p:cNvSpPr/>
          <p:nvPr/>
        </p:nvSpPr>
        <p:spPr>
          <a:xfrm>
            <a:off x="414061" y="4182824"/>
            <a:ext cx="3763992" cy="2512443"/>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2000" dirty="0">
                <a:solidFill>
                  <a:schemeClr val="tx1"/>
                </a:solidFill>
              </a:rPr>
              <a:t>Budget</a:t>
            </a:r>
            <a:r>
              <a:rPr lang="en-US" sz="2000" b="1" dirty="0"/>
              <a:t>: Economical, Low Cost Approach ($0)</a:t>
            </a:r>
          </a:p>
          <a:p>
            <a:pPr marL="285750" indent="-285750" algn="ctr">
              <a:buFont typeface="Arial" panose="020B0604020202020204" pitchFamily="34" charset="0"/>
              <a:buChar char="•"/>
            </a:pPr>
            <a:r>
              <a:rPr lang="en-US" sz="2000" dirty="0">
                <a:solidFill>
                  <a:schemeClr val="tx1"/>
                </a:solidFill>
              </a:rPr>
              <a:t>Learning Curve</a:t>
            </a:r>
            <a:r>
              <a:rPr lang="en-US" sz="2000" dirty="0"/>
              <a:t>: </a:t>
            </a:r>
            <a:r>
              <a:rPr lang="en-US" sz="2000" b="1" dirty="0"/>
              <a:t>Independent Research, Hands on, Experimental Trial and Error</a:t>
            </a:r>
          </a:p>
          <a:p>
            <a:pPr marL="285750" indent="-285750" algn="ctr">
              <a:buFont typeface="Arial" panose="020B0604020202020204" pitchFamily="34" charset="0"/>
              <a:buChar char="•"/>
            </a:pPr>
            <a:r>
              <a:rPr lang="en-US" sz="2000" dirty="0">
                <a:solidFill>
                  <a:schemeClr val="tx1"/>
                </a:solidFill>
              </a:rPr>
              <a:t>Results</a:t>
            </a:r>
            <a:r>
              <a:rPr lang="en-US" sz="2000" b="1" dirty="0"/>
              <a:t>: Successful POC, Lessons Learned</a:t>
            </a:r>
          </a:p>
        </p:txBody>
      </p:sp>
      <p:sp>
        <p:nvSpPr>
          <p:cNvPr id="8" name="Rectangle: Rounded Corners 7">
            <a:extLst>
              <a:ext uri="{FF2B5EF4-FFF2-40B4-BE49-F238E27FC236}">
                <a16:creationId xmlns:a16="http://schemas.microsoft.com/office/drawing/2014/main" id="{1F74F4E7-B85D-4C51-A840-A849C1F237C2}"/>
              </a:ext>
            </a:extLst>
          </p:cNvPr>
          <p:cNvSpPr/>
          <p:nvPr/>
        </p:nvSpPr>
        <p:spPr>
          <a:xfrm>
            <a:off x="4395183" y="4182824"/>
            <a:ext cx="3763992" cy="2512443"/>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2000" dirty="0">
                <a:solidFill>
                  <a:schemeClr val="tx1"/>
                </a:solidFill>
              </a:rPr>
              <a:t>Technology</a:t>
            </a:r>
            <a:r>
              <a:rPr lang="en-US" sz="2000" dirty="0"/>
              <a:t>: </a:t>
            </a:r>
            <a:r>
              <a:rPr lang="en-US" sz="2000" b="1" dirty="0"/>
              <a:t>Evolving and Complex</a:t>
            </a:r>
          </a:p>
          <a:p>
            <a:pPr marL="285750" indent="-285750" algn="ctr">
              <a:buFont typeface="Arial" panose="020B0604020202020204" pitchFamily="34" charset="0"/>
              <a:buChar char="•"/>
            </a:pPr>
            <a:r>
              <a:rPr lang="en-US" sz="2000" dirty="0">
                <a:solidFill>
                  <a:schemeClr val="tx1"/>
                </a:solidFill>
              </a:rPr>
              <a:t>Start Small</a:t>
            </a:r>
            <a:r>
              <a:rPr lang="en-US" sz="2000" dirty="0"/>
              <a:t>: </a:t>
            </a:r>
            <a:r>
              <a:rPr lang="en-US" sz="2000" b="1" dirty="0"/>
              <a:t>Walk(POC) --&gt; Run (PROD)</a:t>
            </a:r>
          </a:p>
          <a:p>
            <a:pPr marL="285750" indent="-285750" algn="ctr">
              <a:buFont typeface="Arial" panose="020B0604020202020204" pitchFamily="34" charset="0"/>
              <a:buChar char="•"/>
            </a:pPr>
            <a:r>
              <a:rPr lang="en-US" sz="2000" dirty="0">
                <a:solidFill>
                  <a:schemeClr val="tx1"/>
                </a:solidFill>
              </a:rPr>
              <a:t>Decisions</a:t>
            </a:r>
            <a:r>
              <a:rPr lang="en-US" sz="2000" dirty="0"/>
              <a:t>: </a:t>
            </a:r>
            <a:r>
              <a:rPr lang="en-US" sz="2000" b="1" dirty="0"/>
              <a:t>Strategy,</a:t>
            </a:r>
            <a:r>
              <a:rPr lang="en-US" sz="2000" dirty="0"/>
              <a:t> </a:t>
            </a:r>
            <a:r>
              <a:rPr lang="en-US" sz="2000" b="1" dirty="0"/>
              <a:t>Use Case, Dev Platform, Permission Membership, Prog Lang</a:t>
            </a:r>
          </a:p>
        </p:txBody>
      </p:sp>
      <p:sp>
        <p:nvSpPr>
          <p:cNvPr id="9" name="Rectangle: Rounded Corners 8">
            <a:extLst>
              <a:ext uri="{FF2B5EF4-FFF2-40B4-BE49-F238E27FC236}">
                <a16:creationId xmlns:a16="http://schemas.microsoft.com/office/drawing/2014/main" id="{51BA3152-E106-4518-8287-50C8E1EFE98B}"/>
              </a:ext>
            </a:extLst>
          </p:cNvPr>
          <p:cNvSpPr/>
          <p:nvPr/>
        </p:nvSpPr>
        <p:spPr>
          <a:xfrm>
            <a:off x="8305067" y="4182824"/>
            <a:ext cx="3763992" cy="2512443"/>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sz="2000" dirty="0">
                <a:solidFill>
                  <a:schemeClr val="tx1"/>
                </a:solidFill>
              </a:rPr>
              <a:t>Use Case</a:t>
            </a:r>
            <a:r>
              <a:rPr lang="en-US" sz="2000" dirty="0"/>
              <a:t>: </a:t>
            </a:r>
            <a:r>
              <a:rPr lang="en-US" sz="2000" b="1" dirty="0"/>
              <a:t>Simple</a:t>
            </a:r>
            <a:r>
              <a:rPr lang="en-US" sz="2000" dirty="0"/>
              <a:t>, </a:t>
            </a:r>
            <a:r>
              <a:rPr lang="en-US" sz="2000" b="1" dirty="0"/>
              <a:t>Asset Tracker</a:t>
            </a:r>
            <a:endParaRPr lang="en-US" sz="2000" dirty="0"/>
          </a:p>
          <a:p>
            <a:pPr marL="285750" indent="-285750" algn="ctr">
              <a:buFont typeface="Arial" panose="020B0604020202020204" pitchFamily="34" charset="0"/>
              <a:buChar char="•"/>
            </a:pPr>
            <a:r>
              <a:rPr lang="en-US" sz="2000" dirty="0">
                <a:solidFill>
                  <a:schemeClr val="tx1"/>
                </a:solidFill>
              </a:rPr>
              <a:t>POC</a:t>
            </a:r>
            <a:r>
              <a:rPr lang="en-US" sz="2000" dirty="0"/>
              <a:t>:</a:t>
            </a:r>
            <a:r>
              <a:rPr lang="en-US" sz="2000" b="1" dirty="0"/>
              <a:t> Low Risk, Hyperledger Fabric, Permissioned Membership, Java </a:t>
            </a:r>
          </a:p>
          <a:p>
            <a:pPr marL="285750" indent="-285750" algn="ctr">
              <a:buFont typeface="Arial" panose="020B0604020202020204" pitchFamily="34" charset="0"/>
              <a:buChar char="•"/>
            </a:pPr>
            <a:endParaRPr lang="en-US" sz="2000" dirty="0"/>
          </a:p>
        </p:txBody>
      </p:sp>
      <p:sp>
        <p:nvSpPr>
          <p:cNvPr id="10" name="TextBox 9">
            <a:extLst>
              <a:ext uri="{FF2B5EF4-FFF2-40B4-BE49-F238E27FC236}">
                <a16:creationId xmlns:a16="http://schemas.microsoft.com/office/drawing/2014/main" id="{77F03E0C-E45B-41FF-9998-CD07736A9A03}"/>
              </a:ext>
            </a:extLst>
          </p:cNvPr>
          <p:cNvSpPr txBox="1"/>
          <p:nvPr/>
        </p:nvSpPr>
        <p:spPr>
          <a:xfrm>
            <a:off x="1422816" y="1272703"/>
            <a:ext cx="10515599" cy="461665"/>
          </a:xfrm>
          <a:prstGeom prst="rect">
            <a:avLst/>
          </a:prstGeom>
          <a:noFill/>
        </p:spPr>
        <p:txBody>
          <a:bodyPr wrap="square" rtlCol="0">
            <a:spAutoFit/>
          </a:bodyPr>
          <a:lstStyle/>
          <a:p>
            <a:r>
              <a:rPr lang="en-US" sz="2400" b="1" dirty="0"/>
              <a:t>PROJECT			      TECHNOLOGY 		       USE CASE</a:t>
            </a:r>
          </a:p>
        </p:txBody>
      </p:sp>
    </p:spTree>
    <p:extLst>
      <p:ext uri="{BB962C8B-B14F-4D97-AF65-F5344CB8AC3E}">
        <p14:creationId xmlns:p14="http://schemas.microsoft.com/office/powerpoint/2010/main" val="10837885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FBB12-9730-441C-AA6B-6F7555B1C9ED}"/>
              </a:ext>
            </a:extLst>
          </p:cNvPr>
          <p:cNvSpPr>
            <a:spLocks noGrp="1"/>
          </p:cNvSpPr>
          <p:nvPr>
            <p:ph type="title"/>
          </p:nvPr>
        </p:nvSpPr>
        <p:spPr>
          <a:xfrm>
            <a:off x="838200" y="0"/>
            <a:ext cx="10515600" cy="1087395"/>
          </a:xfrm>
        </p:spPr>
        <p:txBody>
          <a:bodyPr/>
          <a:lstStyle/>
          <a:p>
            <a:r>
              <a:rPr lang="en-US" dirty="0"/>
              <a:t>Thank You!</a:t>
            </a:r>
          </a:p>
        </p:txBody>
      </p:sp>
      <p:pic>
        <p:nvPicPr>
          <p:cNvPr id="6" name="Picture 5">
            <a:extLst>
              <a:ext uri="{FF2B5EF4-FFF2-40B4-BE49-F238E27FC236}">
                <a16:creationId xmlns:a16="http://schemas.microsoft.com/office/drawing/2014/main" id="{E40B1FB5-3B8F-4C7F-B32C-3B6A1F95686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08660" y="1413480"/>
            <a:ext cx="10774680" cy="5176506"/>
          </a:xfrm>
          <a:prstGeom prst="rect">
            <a:avLst/>
          </a:prstGeom>
        </p:spPr>
      </p:pic>
    </p:spTree>
    <p:extLst>
      <p:ext uri="{BB962C8B-B14F-4D97-AF65-F5344CB8AC3E}">
        <p14:creationId xmlns:p14="http://schemas.microsoft.com/office/powerpoint/2010/main" val="13760256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FBB12-9730-441C-AA6B-6F7555B1C9ED}"/>
              </a:ext>
            </a:extLst>
          </p:cNvPr>
          <p:cNvSpPr>
            <a:spLocks noGrp="1"/>
          </p:cNvSpPr>
          <p:nvPr>
            <p:ph type="title"/>
          </p:nvPr>
        </p:nvSpPr>
        <p:spPr/>
        <p:txBody>
          <a:bodyPr/>
          <a:lstStyle/>
          <a:p>
            <a:r>
              <a:rPr lang="en-US" dirty="0"/>
              <a:t>Q&amp;A</a:t>
            </a:r>
          </a:p>
        </p:txBody>
      </p:sp>
      <p:graphicFrame>
        <p:nvGraphicFramePr>
          <p:cNvPr id="4" name="Content Placeholder 3" descr="Contact information">
            <a:extLst>
              <a:ext uri="{FF2B5EF4-FFF2-40B4-BE49-F238E27FC236}">
                <a16:creationId xmlns:a16="http://schemas.microsoft.com/office/drawing/2014/main" id="{F6C85768-DD75-498C-B04A-52B8928C05C4}"/>
              </a:ext>
              <a:ext uri="{C183D7F6-B498-43B3-948B-1728B52AA6E4}">
                <adec:decorative xmlns:adec="http://schemas.microsoft.com/office/drawing/2017/decorative" val="0"/>
              </a:ext>
            </a:extLst>
          </p:cNvPr>
          <p:cNvGraphicFramePr>
            <a:graphicFrameLocks noGrp="1"/>
          </p:cNvGraphicFramePr>
          <p:nvPr>
            <p:ph idx="1"/>
            <p:extLst>
              <p:ext uri="{D42A27DB-BD31-4B8C-83A1-F6EECF244321}">
                <p14:modId xmlns:p14="http://schemas.microsoft.com/office/powerpoint/2010/main" val="4172957725"/>
              </p:ext>
            </p:extLst>
          </p:nvPr>
        </p:nvGraphicFramePr>
        <p:xfrm>
          <a:off x="838200" y="1557338"/>
          <a:ext cx="8051800" cy="4619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7563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A7A60-B34A-4675-9DB7-97272757D3E4}"/>
              </a:ext>
            </a:extLst>
          </p:cNvPr>
          <p:cNvSpPr>
            <a:spLocks noGrp="1"/>
          </p:cNvSpPr>
          <p:nvPr>
            <p:ph type="title"/>
          </p:nvPr>
        </p:nvSpPr>
        <p:spPr>
          <a:xfrm>
            <a:off x="797567" y="0"/>
            <a:ext cx="9784080" cy="1508760"/>
          </a:xfrm>
        </p:spPr>
        <p:txBody>
          <a:bodyPr>
            <a:normAutofit/>
          </a:bodyPr>
          <a:lstStyle/>
          <a:p>
            <a:r>
              <a:rPr lang="en-US" dirty="0"/>
              <a:t>Project Goals</a:t>
            </a:r>
          </a:p>
        </p:txBody>
      </p:sp>
      <p:graphicFrame>
        <p:nvGraphicFramePr>
          <p:cNvPr id="129" name="Content Placeholder 2" descr="Agenda.&#10;Current Item: Project Overview">
            <a:extLst>
              <a:ext uri="{FF2B5EF4-FFF2-40B4-BE49-F238E27FC236}">
                <a16:creationId xmlns:a16="http://schemas.microsoft.com/office/drawing/2014/main" id="{A331899D-62CB-4A6E-A632-F32F61807A6D}"/>
              </a:ext>
            </a:extLst>
          </p:cNvPr>
          <p:cNvGraphicFramePr>
            <a:graphicFrameLocks noGrp="1"/>
          </p:cNvGraphicFramePr>
          <p:nvPr>
            <p:ph idx="1"/>
            <p:extLst>
              <p:ext uri="{D42A27DB-BD31-4B8C-83A1-F6EECF244321}">
                <p14:modId xmlns:p14="http://schemas.microsoft.com/office/powerpoint/2010/main" val="3539551394"/>
              </p:ext>
            </p:extLst>
          </p:nvPr>
        </p:nvGraphicFramePr>
        <p:xfrm>
          <a:off x="1203325" y="2476595"/>
          <a:ext cx="9783763" cy="3416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2798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57367-069F-48DF-9082-7DA27BB65565}"/>
              </a:ext>
            </a:extLst>
          </p:cNvPr>
          <p:cNvSpPr>
            <a:spLocks noGrp="1"/>
          </p:cNvSpPr>
          <p:nvPr>
            <p:ph type="title"/>
          </p:nvPr>
        </p:nvSpPr>
        <p:spPr/>
        <p:txBody>
          <a:bodyPr/>
          <a:lstStyle/>
          <a:p>
            <a:r>
              <a:rPr lang="en-US" dirty="0"/>
              <a:t>Project Details</a:t>
            </a:r>
          </a:p>
        </p:txBody>
      </p:sp>
      <p:sp>
        <p:nvSpPr>
          <p:cNvPr id="3" name="Content Placeholder 2">
            <a:extLst>
              <a:ext uri="{FF2B5EF4-FFF2-40B4-BE49-F238E27FC236}">
                <a16:creationId xmlns:a16="http://schemas.microsoft.com/office/drawing/2014/main" id="{7595D898-3677-4A91-9A18-E58A357F6DE3}"/>
              </a:ext>
            </a:extLst>
          </p:cNvPr>
          <p:cNvSpPr>
            <a:spLocks noGrp="1"/>
          </p:cNvSpPr>
          <p:nvPr>
            <p:ph idx="1"/>
          </p:nvPr>
        </p:nvSpPr>
        <p:spPr>
          <a:xfrm>
            <a:off x="1018192" y="2076334"/>
            <a:ext cx="9784080" cy="3973484"/>
          </a:xfrm>
        </p:spPr>
        <p:txBody>
          <a:bodyPr>
            <a:normAutofit fontScale="92500" lnSpcReduction="10000"/>
          </a:bodyPr>
          <a:lstStyle/>
          <a:p>
            <a:r>
              <a:rPr lang="en-US" b="1" dirty="0"/>
              <a:t>Business Use Case </a:t>
            </a:r>
            <a:r>
              <a:rPr lang="en-US" dirty="0"/>
              <a:t>– Blockchain Asset Tracker Solution </a:t>
            </a:r>
          </a:p>
          <a:p>
            <a:r>
              <a:rPr lang="en-US" b="1" dirty="0"/>
              <a:t>Objective</a:t>
            </a:r>
            <a:r>
              <a:rPr lang="en-US" dirty="0"/>
              <a:t> – Evaluation of Blockchain/DLT Technology</a:t>
            </a:r>
          </a:p>
          <a:p>
            <a:r>
              <a:rPr lang="en-US" b="1" dirty="0"/>
              <a:t>Project Schedule </a:t>
            </a:r>
            <a:r>
              <a:rPr lang="en-US" dirty="0"/>
              <a:t>– Nov 2017 – Aug 2018</a:t>
            </a:r>
          </a:p>
          <a:p>
            <a:r>
              <a:rPr lang="en-US" b="1" dirty="0"/>
              <a:t>Project Type </a:t>
            </a:r>
            <a:r>
              <a:rPr lang="en-US" dirty="0"/>
              <a:t>– Proof Of Concept (POC)</a:t>
            </a:r>
          </a:p>
          <a:p>
            <a:r>
              <a:rPr lang="en-US" b="1" dirty="0"/>
              <a:t>Priority</a:t>
            </a:r>
            <a:r>
              <a:rPr lang="en-US" dirty="0"/>
              <a:t> – Other Duties as Assigned</a:t>
            </a:r>
          </a:p>
          <a:p>
            <a:r>
              <a:rPr lang="en-US" b="1" dirty="0"/>
              <a:t>Sponsorship</a:t>
            </a:r>
            <a:r>
              <a:rPr lang="en-US" dirty="0"/>
              <a:t> – CIO and IRM </a:t>
            </a:r>
          </a:p>
          <a:p>
            <a:r>
              <a:rPr lang="en-US" b="1" dirty="0"/>
              <a:t>Customers</a:t>
            </a:r>
            <a:r>
              <a:rPr lang="en-US" dirty="0"/>
              <a:t> – CISO  Team</a:t>
            </a:r>
          </a:p>
          <a:p>
            <a:r>
              <a:rPr lang="en-US" b="1" dirty="0"/>
              <a:t>End Users </a:t>
            </a:r>
            <a:r>
              <a:rPr lang="en-US" dirty="0"/>
              <a:t>– State Agencies and IHE</a:t>
            </a:r>
          </a:p>
          <a:p>
            <a:r>
              <a:rPr lang="en-US" b="1" dirty="0"/>
              <a:t>Developers</a:t>
            </a:r>
            <a:r>
              <a:rPr lang="en-US" dirty="0"/>
              <a:t> – IT Services and Communications Tech Services</a:t>
            </a:r>
          </a:p>
        </p:txBody>
      </p:sp>
    </p:spTree>
    <p:extLst>
      <p:ext uri="{BB962C8B-B14F-4D97-AF65-F5344CB8AC3E}">
        <p14:creationId xmlns:p14="http://schemas.microsoft.com/office/powerpoint/2010/main" val="3462565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541BB-FDA5-47CF-A9A9-04AA2E11EEAB}"/>
              </a:ext>
            </a:extLst>
          </p:cNvPr>
          <p:cNvSpPr>
            <a:spLocks noGrp="1"/>
          </p:cNvSpPr>
          <p:nvPr>
            <p:ph type="title"/>
          </p:nvPr>
        </p:nvSpPr>
        <p:spPr>
          <a:xfrm>
            <a:off x="712725" y="1"/>
            <a:ext cx="9784080" cy="1131216"/>
          </a:xfrm>
        </p:spPr>
        <p:txBody>
          <a:bodyPr>
            <a:normAutofit/>
          </a:bodyPr>
          <a:lstStyle/>
          <a:p>
            <a:r>
              <a:rPr lang="en-US" dirty="0"/>
              <a:t>Ramp Up Approach</a:t>
            </a:r>
          </a:p>
        </p:txBody>
      </p:sp>
      <p:graphicFrame>
        <p:nvGraphicFramePr>
          <p:cNvPr id="61" name="Content Placeholder 2">
            <a:extLst>
              <a:ext uri="{FF2B5EF4-FFF2-40B4-BE49-F238E27FC236}">
                <a16:creationId xmlns:a16="http://schemas.microsoft.com/office/drawing/2014/main" id="{D167B317-BA7B-4AB4-BFFE-F9FA23F6AFF8}"/>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949333775"/>
              </p:ext>
            </p:extLst>
          </p:nvPr>
        </p:nvGraphicFramePr>
        <p:xfrm>
          <a:off x="425290" y="1590373"/>
          <a:ext cx="11563509" cy="5267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5326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541BB-FDA5-47CF-A9A9-04AA2E11EEAB}"/>
              </a:ext>
            </a:extLst>
          </p:cNvPr>
          <p:cNvSpPr>
            <a:spLocks noGrp="1"/>
          </p:cNvSpPr>
          <p:nvPr>
            <p:ph type="title"/>
          </p:nvPr>
        </p:nvSpPr>
        <p:spPr>
          <a:xfrm>
            <a:off x="712725" y="1"/>
            <a:ext cx="9784080" cy="1131216"/>
          </a:xfrm>
        </p:spPr>
        <p:txBody>
          <a:bodyPr>
            <a:normAutofit/>
          </a:bodyPr>
          <a:lstStyle/>
          <a:p>
            <a:r>
              <a:rPr lang="en-US" dirty="0"/>
              <a:t>Status Update</a:t>
            </a:r>
          </a:p>
        </p:txBody>
      </p:sp>
      <p:graphicFrame>
        <p:nvGraphicFramePr>
          <p:cNvPr id="61" name="Content Placeholder 2">
            <a:extLst>
              <a:ext uri="{FF2B5EF4-FFF2-40B4-BE49-F238E27FC236}">
                <a16:creationId xmlns:a16="http://schemas.microsoft.com/office/drawing/2014/main" id="{D167B317-BA7B-4AB4-BFFE-F9FA23F6AFF8}"/>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593972014"/>
              </p:ext>
            </p:extLst>
          </p:nvPr>
        </p:nvGraphicFramePr>
        <p:xfrm>
          <a:off x="847725" y="1892299"/>
          <a:ext cx="10913351" cy="4699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09257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2">
            <a:extLst>
              <a:ext uri="{FF2B5EF4-FFF2-40B4-BE49-F238E27FC236}">
                <a16:creationId xmlns:a16="http://schemas.microsoft.com/office/drawing/2014/main" id="{93BDED30-377E-4C20-84D1-D209A26B51A2}"/>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532016615"/>
              </p:ext>
            </p:extLst>
          </p:nvPr>
        </p:nvGraphicFramePr>
        <p:xfrm>
          <a:off x="2569877" y="1210225"/>
          <a:ext cx="7696340" cy="5656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7344C7FD-3907-4EE2-BED2-29F7AFB0B5B6}"/>
              </a:ext>
            </a:extLst>
          </p:cNvPr>
          <p:cNvSpPr>
            <a:spLocks noGrp="1"/>
          </p:cNvSpPr>
          <p:nvPr>
            <p:ph type="title"/>
          </p:nvPr>
        </p:nvSpPr>
        <p:spPr>
          <a:xfrm>
            <a:off x="797567" y="0"/>
            <a:ext cx="9784080" cy="1508760"/>
          </a:xfrm>
        </p:spPr>
        <p:txBody>
          <a:bodyPr>
            <a:normAutofit/>
          </a:bodyPr>
          <a:lstStyle/>
          <a:p>
            <a:r>
              <a:rPr lang="en-US" dirty="0"/>
              <a:t>Agenda</a:t>
            </a:r>
          </a:p>
        </p:txBody>
      </p:sp>
    </p:spTree>
    <p:extLst>
      <p:ext uri="{BB962C8B-B14F-4D97-AF65-F5344CB8AC3E}">
        <p14:creationId xmlns:p14="http://schemas.microsoft.com/office/powerpoint/2010/main" val="1241156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ED63A-7D6A-4E9F-8C02-A2BF18F90333}"/>
              </a:ext>
            </a:extLst>
          </p:cNvPr>
          <p:cNvSpPr>
            <a:spLocks noGrp="1"/>
          </p:cNvSpPr>
          <p:nvPr>
            <p:ph type="title"/>
          </p:nvPr>
        </p:nvSpPr>
        <p:spPr/>
        <p:txBody>
          <a:bodyPr>
            <a:normAutofit/>
          </a:bodyPr>
          <a:lstStyle/>
          <a:p>
            <a:r>
              <a:rPr lang="en-US" dirty="0"/>
              <a:t>What is Blockchain?</a:t>
            </a:r>
          </a:p>
        </p:txBody>
      </p:sp>
      <p:sp>
        <p:nvSpPr>
          <p:cNvPr id="4" name="Rectangle: Rounded Corners 3">
            <a:extLst>
              <a:ext uri="{FF2B5EF4-FFF2-40B4-BE49-F238E27FC236}">
                <a16:creationId xmlns:a16="http://schemas.microsoft.com/office/drawing/2014/main" id="{1724C8EF-6D0B-4BE3-9FD4-AD9BFAF88BA8}"/>
              </a:ext>
            </a:extLst>
          </p:cNvPr>
          <p:cNvSpPr/>
          <p:nvPr/>
        </p:nvSpPr>
        <p:spPr>
          <a:xfrm>
            <a:off x="838200" y="3425512"/>
            <a:ext cx="2743200" cy="1320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Shared / Unchangeable Ledger</a:t>
            </a:r>
          </a:p>
        </p:txBody>
      </p:sp>
      <p:sp>
        <p:nvSpPr>
          <p:cNvPr id="5" name="Rectangle: Rounded Corners 4">
            <a:extLst>
              <a:ext uri="{FF2B5EF4-FFF2-40B4-BE49-F238E27FC236}">
                <a16:creationId xmlns:a16="http://schemas.microsoft.com/office/drawing/2014/main" id="{4B6AB7D6-9953-436E-9C1F-B0AEF931FCD0}"/>
              </a:ext>
            </a:extLst>
          </p:cNvPr>
          <p:cNvSpPr/>
          <p:nvPr/>
        </p:nvSpPr>
        <p:spPr>
          <a:xfrm>
            <a:off x="4241800" y="3412813"/>
            <a:ext cx="2743200" cy="1320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Smart Contracts</a:t>
            </a:r>
          </a:p>
        </p:txBody>
      </p:sp>
      <p:sp>
        <p:nvSpPr>
          <p:cNvPr id="6" name="TextBox 5">
            <a:extLst>
              <a:ext uri="{FF2B5EF4-FFF2-40B4-BE49-F238E27FC236}">
                <a16:creationId xmlns:a16="http://schemas.microsoft.com/office/drawing/2014/main" id="{EF597D3C-F2AB-4645-8B4D-0E2A59FE2BD7}"/>
              </a:ext>
            </a:extLst>
          </p:cNvPr>
          <p:cNvSpPr txBox="1"/>
          <p:nvPr/>
        </p:nvSpPr>
        <p:spPr>
          <a:xfrm>
            <a:off x="609600" y="1349145"/>
            <a:ext cx="10858500" cy="1815882"/>
          </a:xfrm>
          <a:prstGeom prst="rect">
            <a:avLst/>
          </a:prstGeom>
          <a:noFill/>
        </p:spPr>
        <p:txBody>
          <a:bodyPr wrap="square" rtlCol="0">
            <a:spAutoFit/>
          </a:bodyPr>
          <a:lstStyle/>
          <a:p>
            <a:r>
              <a:rPr lang="en-US" sz="2800" dirty="0"/>
              <a:t>A </a:t>
            </a:r>
            <a:r>
              <a:rPr lang="en-US" sz="2800" b="1" dirty="0"/>
              <a:t>blockchain</a:t>
            </a:r>
            <a:r>
              <a:rPr lang="en-US" sz="2800" dirty="0"/>
              <a:t> is a decentralized, distributed and public digital ledger that is used to record transactions across many computers so that the record cannot be altered retroactively without the alteration of all subsequent blocks and the collusion of the network. &lt;</a:t>
            </a:r>
            <a:r>
              <a:rPr lang="en-US" sz="2800" dirty="0">
                <a:hlinkClick r:id="rId3"/>
              </a:rPr>
              <a:t>Wikipedia</a:t>
            </a:r>
            <a:r>
              <a:rPr lang="en-US" sz="2800" dirty="0"/>
              <a:t>&gt;</a:t>
            </a:r>
          </a:p>
        </p:txBody>
      </p:sp>
      <p:sp>
        <p:nvSpPr>
          <p:cNvPr id="7" name="Rectangle: Rounded Corners 6">
            <a:extLst>
              <a:ext uri="{FF2B5EF4-FFF2-40B4-BE49-F238E27FC236}">
                <a16:creationId xmlns:a16="http://schemas.microsoft.com/office/drawing/2014/main" id="{CD2C91BA-B8E7-4A0C-88A3-A48980A19A48}"/>
              </a:ext>
            </a:extLst>
          </p:cNvPr>
          <p:cNvSpPr/>
          <p:nvPr/>
        </p:nvSpPr>
        <p:spPr>
          <a:xfrm>
            <a:off x="8001000" y="3379733"/>
            <a:ext cx="2743200" cy="1320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Trust</a:t>
            </a:r>
          </a:p>
        </p:txBody>
      </p:sp>
      <p:sp>
        <p:nvSpPr>
          <p:cNvPr id="9" name="Rectangle 8">
            <a:extLst>
              <a:ext uri="{FF2B5EF4-FFF2-40B4-BE49-F238E27FC236}">
                <a16:creationId xmlns:a16="http://schemas.microsoft.com/office/drawing/2014/main" id="{05584AB3-746A-4DD6-8B66-9F5492B939D4}"/>
              </a:ext>
            </a:extLst>
          </p:cNvPr>
          <p:cNvSpPr/>
          <p:nvPr/>
        </p:nvSpPr>
        <p:spPr>
          <a:xfrm>
            <a:off x="4013200" y="4976717"/>
            <a:ext cx="3784600" cy="1938992"/>
          </a:xfrm>
          <a:prstGeom prst="rect">
            <a:avLst/>
          </a:prstGeom>
        </p:spPr>
        <p:txBody>
          <a:bodyPr wrap="square">
            <a:spAutoFit/>
          </a:bodyPr>
          <a:lstStyle/>
          <a:p>
            <a:pPr marL="285750" indent="-285750">
              <a:buFont typeface="Arial" panose="020B0604020202020204" pitchFamily="34" charset="0"/>
              <a:buChar char="•"/>
            </a:pPr>
            <a:r>
              <a:rPr lang="en-US" sz="2000" b="1" dirty="0"/>
              <a:t>Automated Business Logic</a:t>
            </a:r>
          </a:p>
          <a:p>
            <a:pPr marL="285750" indent="-285750">
              <a:buFont typeface="Arial" panose="020B0604020202020204" pitchFamily="34" charset="0"/>
              <a:buChar char="•"/>
            </a:pPr>
            <a:r>
              <a:rPr lang="en-US" sz="2000" dirty="0"/>
              <a:t>Transactions and Events</a:t>
            </a:r>
          </a:p>
          <a:p>
            <a:pPr marL="285750" indent="-285750">
              <a:buFont typeface="Arial" panose="020B0604020202020204" pitchFamily="34" charset="0"/>
              <a:buChar char="•"/>
            </a:pPr>
            <a:r>
              <a:rPr lang="en-US" sz="2000" dirty="0"/>
              <a:t>Replaces traditional </a:t>
            </a:r>
            <a:r>
              <a:rPr lang="en-US" sz="2000" b="1" dirty="0"/>
              <a:t>intermediaries</a:t>
            </a:r>
            <a:r>
              <a:rPr lang="en-US" sz="2000" dirty="0"/>
              <a:t> (administrators, brokers, reconcilliators, etc.</a:t>
            </a:r>
            <a:r>
              <a:rPr lang="en-US" dirty="0"/>
              <a:t>)</a:t>
            </a:r>
            <a:endParaRPr lang="en-US" sz="2000" dirty="0"/>
          </a:p>
        </p:txBody>
      </p:sp>
      <p:sp>
        <p:nvSpPr>
          <p:cNvPr id="10" name="Rectangle 9">
            <a:extLst>
              <a:ext uri="{FF2B5EF4-FFF2-40B4-BE49-F238E27FC236}">
                <a16:creationId xmlns:a16="http://schemas.microsoft.com/office/drawing/2014/main" id="{1886FB17-5C95-4465-B8BF-4BC4FF6BB75B}"/>
              </a:ext>
            </a:extLst>
          </p:cNvPr>
          <p:cNvSpPr/>
          <p:nvPr/>
        </p:nvSpPr>
        <p:spPr>
          <a:xfrm>
            <a:off x="552450" y="4919008"/>
            <a:ext cx="3314700" cy="1631216"/>
          </a:xfrm>
          <a:prstGeom prst="rect">
            <a:avLst/>
          </a:prstGeom>
        </p:spPr>
        <p:txBody>
          <a:bodyPr wrap="square">
            <a:spAutoFit/>
          </a:bodyPr>
          <a:lstStyle/>
          <a:p>
            <a:pPr marL="285750" indent="-285750">
              <a:buFont typeface="Arial" panose="020B0604020202020204" pitchFamily="34" charset="0"/>
              <a:buChar char="•"/>
            </a:pPr>
            <a:r>
              <a:rPr lang="en-US" sz="2000" dirty="0"/>
              <a:t>Distributed Database</a:t>
            </a:r>
          </a:p>
          <a:p>
            <a:pPr marL="285750" indent="-285750">
              <a:buFont typeface="Arial" panose="020B0604020202020204" pitchFamily="34" charset="0"/>
              <a:buChar char="•"/>
            </a:pPr>
            <a:r>
              <a:rPr lang="en-US" sz="2000" dirty="0"/>
              <a:t>Ledger is stored across all Nodes</a:t>
            </a:r>
          </a:p>
          <a:p>
            <a:pPr marL="285750" indent="-285750">
              <a:buFont typeface="Arial" panose="020B0604020202020204" pitchFamily="34" charset="0"/>
              <a:buChar char="•"/>
            </a:pPr>
            <a:r>
              <a:rPr lang="en-US" sz="2000" dirty="0"/>
              <a:t>Records cannot be </a:t>
            </a:r>
            <a:r>
              <a:rPr lang="en-US" sz="2000" b="1" dirty="0"/>
              <a:t>altered</a:t>
            </a:r>
            <a:r>
              <a:rPr lang="en-US" sz="2000" dirty="0"/>
              <a:t> retroactively</a:t>
            </a:r>
          </a:p>
        </p:txBody>
      </p:sp>
      <p:sp>
        <p:nvSpPr>
          <p:cNvPr id="11" name="Rectangle 10">
            <a:extLst>
              <a:ext uri="{FF2B5EF4-FFF2-40B4-BE49-F238E27FC236}">
                <a16:creationId xmlns:a16="http://schemas.microsoft.com/office/drawing/2014/main" id="{26CB7B5A-B1E6-4425-9D02-026323796773}"/>
              </a:ext>
            </a:extLst>
          </p:cNvPr>
          <p:cNvSpPr/>
          <p:nvPr/>
        </p:nvSpPr>
        <p:spPr>
          <a:xfrm>
            <a:off x="7721600" y="4888156"/>
            <a:ext cx="3403600" cy="1323439"/>
          </a:xfrm>
          <a:prstGeom prst="rect">
            <a:avLst/>
          </a:prstGeom>
        </p:spPr>
        <p:txBody>
          <a:bodyPr wrap="square">
            <a:spAutoFit/>
          </a:bodyPr>
          <a:lstStyle/>
          <a:p>
            <a:pPr marL="285750" indent="-285750">
              <a:buFont typeface="Arial" panose="020B0604020202020204" pitchFamily="34" charset="0"/>
              <a:buChar char="•"/>
            </a:pPr>
            <a:r>
              <a:rPr lang="en-US" sz="2000" dirty="0"/>
              <a:t>No Central </a:t>
            </a:r>
            <a:r>
              <a:rPr lang="en-US" sz="2000" b="1" dirty="0"/>
              <a:t>Authority</a:t>
            </a:r>
          </a:p>
          <a:p>
            <a:pPr marL="285750" indent="-285750">
              <a:buFont typeface="Arial" panose="020B0604020202020204" pitchFamily="34" charset="0"/>
              <a:buChar char="•"/>
            </a:pPr>
            <a:r>
              <a:rPr lang="en-US" sz="2000" dirty="0"/>
              <a:t>Peer-to-Peer Network</a:t>
            </a:r>
          </a:p>
          <a:p>
            <a:pPr marL="285750" indent="-285750">
              <a:buFont typeface="Arial" panose="020B0604020202020204" pitchFamily="34" charset="0"/>
              <a:buChar char="•"/>
            </a:pPr>
            <a:r>
              <a:rPr lang="en-US" sz="2000" b="1" dirty="0"/>
              <a:t>Transactions</a:t>
            </a:r>
            <a:r>
              <a:rPr lang="en-US" sz="2000" dirty="0"/>
              <a:t> are validated by all nodes on the network</a:t>
            </a:r>
            <a:endParaRPr lang="en-US" sz="2000" b="1" dirty="0"/>
          </a:p>
        </p:txBody>
      </p:sp>
    </p:spTree>
    <p:extLst>
      <p:ext uri="{BB962C8B-B14F-4D97-AF65-F5344CB8AC3E}">
        <p14:creationId xmlns:p14="http://schemas.microsoft.com/office/powerpoint/2010/main" val="2626645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9B062-19DE-4FE7-B754-C282B7CD8991}"/>
              </a:ext>
            </a:extLst>
          </p:cNvPr>
          <p:cNvSpPr>
            <a:spLocks noGrp="1"/>
          </p:cNvSpPr>
          <p:nvPr>
            <p:ph type="title"/>
          </p:nvPr>
        </p:nvSpPr>
        <p:spPr/>
        <p:txBody>
          <a:bodyPr/>
          <a:lstStyle/>
          <a:p>
            <a:r>
              <a:rPr lang="en-US" b="1" dirty="0"/>
              <a:t>Why Blockchain?</a:t>
            </a:r>
          </a:p>
        </p:txBody>
      </p:sp>
      <p:sp>
        <p:nvSpPr>
          <p:cNvPr id="3" name="Rectangle: Rounded Corners 2">
            <a:extLst>
              <a:ext uri="{FF2B5EF4-FFF2-40B4-BE49-F238E27FC236}">
                <a16:creationId xmlns:a16="http://schemas.microsoft.com/office/drawing/2014/main" id="{9B1490E2-0D30-406E-BB24-23EE69F9F83C}"/>
              </a:ext>
            </a:extLst>
          </p:cNvPr>
          <p:cNvSpPr/>
          <p:nvPr/>
        </p:nvSpPr>
        <p:spPr>
          <a:xfrm>
            <a:off x="224852" y="1400997"/>
            <a:ext cx="1533176" cy="61696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Start</a:t>
            </a:r>
          </a:p>
        </p:txBody>
      </p:sp>
      <p:sp>
        <p:nvSpPr>
          <p:cNvPr id="5" name="Flowchart: Decision 4">
            <a:extLst>
              <a:ext uri="{FF2B5EF4-FFF2-40B4-BE49-F238E27FC236}">
                <a16:creationId xmlns:a16="http://schemas.microsoft.com/office/drawing/2014/main" id="{5DA4E4A4-01DD-4351-BE44-765BCC5C4DF2}"/>
              </a:ext>
            </a:extLst>
          </p:cNvPr>
          <p:cNvSpPr/>
          <p:nvPr/>
        </p:nvSpPr>
        <p:spPr>
          <a:xfrm>
            <a:off x="2335239" y="1296241"/>
            <a:ext cx="3332865" cy="826477"/>
          </a:xfrm>
          <a:prstGeom prst="flowChartDecisi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Do we need a  Structured Central Repository?</a:t>
            </a:r>
          </a:p>
        </p:txBody>
      </p:sp>
      <p:sp>
        <p:nvSpPr>
          <p:cNvPr id="6" name="Flowchart: Decision 5">
            <a:extLst>
              <a:ext uri="{FF2B5EF4-FFF2-40B4-BE49-F238E27FC236}">
                <a16:creationId xmlns:a16="http://schemas.microsoft.com/office/drawing/2014/main" id="{76118A8A-AEB2-4FB8-8937-33134F149524}"/>
              </a:ext>
            </a:extLst>
          </p:cNvPr>
          <p:cNvSpPr/>
          <p:nvPr/>
        </p:nvSpPr>
        <p:spPr>
          <a:xfrm>
            <a:off x="2265592" y="2329551"/>
            <a:ext cx="3472158" cy="826477"/>
          </a:xfrm>
          <a:prstGeom prst="flowChartDecisi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t>Are Multiple Entities Accessing the Database?</a:t>
            </a:r>
          </a:p>
        </p:txBody>
      </p:sp>
      <p:sp>
        <p:nvSpPr>
          <p:cNvPr id="7" name="Flowchart: Decision 6">
            <a:extLst>
              <a:ext uri="{FF2B5EF4-FFF2-40B4-BE49-F238E27FC236}">
                <a16:creationId xmlns:a16="http://schemas.microsoft.com/office/drawing/2014/main" id="{E40E1A01-788B-49BA-92F9-F64340737C0C}"/>
              </a:ext>
            </a:extLst>
          </p:cNvPr>
          <p:cNvSpPr/>
          <p:nvPr/>
        </p:nvSpPr>
        <p:spPr>
          <a:xfrm>
            <a:off x="2335239" y="3415375"/>
            <a:ext cx="3332865" cy="686352"/>
          </a:xfrm>
          <a:prstGeom prst="flowChartDecisi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t>Do we need to Ensure Trust?</a:t>
            </a:r>
          </a:p>
        </p:txBody>
      </p:sp>
      <p:sp>
        <p:nvSpPr>
          <p:cNvPr id="8" name="Flowchart: Decision 7">
            <a:extLst>
              <a:ext uri="{FF2B5EF4-FFF2-40B4-BE49-F238E27FC236}">
                <a16:creationId xmlns:a16="http://schemas.microsoft.com/office/drawing/2014/main" id="{1D11F75A-A471-42F0-AB05-6C5771EC1559}"/>
              </a:ext>
            </a:extLst>
          </p:cNvPr>
          <p:cNvSpPr/>
          <p:nvPr/>
        </p:nvSpPr>
        <p:spPr>
          <a:xfrm>
            <a:off x="2360641" y="4350763"/>
            <a:ext cx="3282061" cy="984739"/>
          </a:xfrm>
          <a:prstGeom prst="flowChartDecisi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t>Would Centralized Administration be Inefficient?</a:t>
            </a:r>
          </a:p>
        </p:txBody>
      </p:sp>
      <p:sp>
        <p:nvSpPr>
          <p:cNvPr id="9" name="Flowchart: Decision 8">
            <a:extLst>
              <a:ext uri="{FF2B5EF4-FFF2-40B4-BE49-F238E27FC236}">
                <a16:creationId xmlns:a16="http://schemas.microsoft.com/office/drawing/2014/main" id="{319D1986-2DBE-4A08-B62E-BBE8F1ED824F}"/>
              </a:ext>
            </a:extLst>
          </p:cNvPr>
          <p:cNvSpPr/>
          <p:nvPr/>
        </p:nvSpPr>
        <p:spPr>
          <a:xfrm>
            <a:off x="2360641" y="5683348"/>
            <a:ext cx="3266438" cy="752884"/>
          </a:xfrm>
          <a:prstGeom prst="flowChartDecisi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Can Business Rules  be Automated?</a:t>
            </a:r>
          </a:p>
        </p:txBody>
      </p:sp>
      <p:sp>
        <p:nvSpPr>
          <p:cNvPr id="11" name="Rectangle: Rounded Corners 10">
            <a:extLst>
              <a:ext uri="{FF2B5EF4-FFF2-40B4-BE49-F238E27FC236}">
                <a16:creationId xmlns:a16="http://schemas.microsoft.com/office/drawing/2014/main" id="{69226026-A69D-4621-B016-94A0DCC0CCFF}"/>
              </a:ext>
            </a:extLst>
          </p:cNvPr>
          <p:cNvSpPr/>
          <p:nvPr/>
        </p:nvSpPr>
        <p:spPr>
          <a:xfrm>
            <a:off x="7951362" y="1987459"/>
            <a:ext cx="3472153" cy="151066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Don’t Need Blockchain</a:t>
            </a:r>
          </a:p>
        </p:txBody>
      </p:sp>
      <p:sp>
        <p:nvSpPr>
          <p:cNvPr id="12" name="Flowchart: Decision 11">
            <a:extLst>
              <a:ext uri="{FF2B5EF4-FFF2-40B4-BE49-F238E27FC236}">
                <a16:creationId xmlns:a16="http://schemas.microsoft.com/office/drawing/2014/main" id="{139D3423-3138-40F3-BC1D-056997E6E355}"/>
              </a:ext>
            </a:extLst>
          </p:cNvPr>
          <p:cNvSpPr/>
          <p:nvPr/>
        </p:nvSpPr>
        <p:spPr>
          <a:xfrm>
            <a:off x="8382000" y="4350764"/>
            <a:ext cx="2835800" cy="1139658"/>
          </a:xfrm>
          <a:prstGeom prst="flowChartDecisi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Do Transactions need to be Private/Public?</a:t>
            </a:r>
          </a:p>
        </p:txBody>
      </p:sp>
      <p:sp>
        <p:nvSpPr>
          <p:cNvPr id="13" name="Rectangle: Rounded Corners 12">
            <a:extLst>
              <a:ext uri="{FF2B5EF4-FFF2-40B4-BE49-F238E27FC236}">
                <a16:creationId xmlns:a16="http://schemas.microsoft.com/office/drawing/2014/main" id="{463B65F7-FB88-49AD-8140-0F0DD763250B}"/>
              </a:ext>
            </a:extLst>
          </p:cNvPr>
          <p:cNvSpPr/>
          <p:nvPr/>
        </p:nvSpPr>
        <p:spPr>
          <a:xfrm>
            <a:off x="10478059" y="5786289"/>
            <a:ext cx="1713941" cy="987063"/>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Blockchain</a:t>
            </a:r>
          </a:p>
          <a:p>
            <a:pPr algn="ctr"/>
            <a:r>
              <a:rPr lang="en-US" sz="1600" b="1" dirty="0"/>
              <a:t>Public Network</a:t>
            </a:r>
          </a:p>
          <a:p>
            <a:pPr algn="ctr"/>
            <a:r>
              <a:rPr lang="en-US" sz="1600" b="1" dirty="0"/>
              <a:t>(</a:t>
            </a:r>
            <a:r>
              <a:rPr lang="en-US" sz="1600" b="1" dirty="0">
                <a:solidFill>
                  <a:srgbClr val="FF0000"/>
                </a:solidFill>
              </a:rPr>
              <a:t>Permissionless</a:t>
            </a:r>
            <a:r>
              <a:rPr lang="en-US" sz="1600" dirty="0"/>
              <a:t>)</a:t>
            </a:r>
            <a:endParaRPr lang="en-US" sz="1600" b="1" dirty="0"/>
          </a:p>
        </p:txBody>
      </p:sp>
      <p:sp>
        <p:nvSpPr>
          <p:cNvPr id="14" name="Rectangle: Rounded Corners 13">
            <a:extLst>
              <a:ext uri="{FF2B5EF4-FFF2-40B4-BE49-F238E27FC236}">
                <a16:creationId xmlns:a16="http://schemas.microsoft.com/office/drawing/2014/main" id="{85938266-51BB-4C24-B5C2-3078B1EA50D3}"/>
              </a:ext>
            </a:extLst>
          </p:cNvPr>
          <p:cNvSpPr/>
          <p:nvPr/>
        </p:nvSpPr>
        <p:spPr>
          <a:xfrm>
            <a:off x="7339190" y="5786288"/>
            <a:ext cx="1713940" cy="987064"/>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Blockchain</a:t>
            </a:r>
          </a:p>
          <a:p>
            <a:pPr algn="ctr"/>
            <a:r>
              <a:rPr lang="en-US" sz="1600" b="1" dirty="0"/>
              <a:t>Private Network</a:t>
            </a:r>
          </a:p>
          <a:p>
            <a:pPr algn="ctr"/>
            <a:r>
              <a:rPr lang="en-US" sz="1600" dirty="0"/>
              <a:t>(</a:t>
            </a:r>
            <a:r>
              <a:rPr lang="en-US" sz="1600" b="1" dirty="0">
                <a:solidFill>
                  <a:srgbClr val="FF0000"/>
                </a:solidFill>
              </a:rPr>
              <a:t>Permissioned</a:t>
            </a:r>
            <a:r>
              <a:rPr lang="en-US" sz="1600" dirty="0"/>
              <a:t>)</a:t>
            </a:r>
            <a:endParaRPr lang="en-US" sz="1600" b="1" dirty="0"/>
          </a:p>
        </p:txBody>
      </p:sp>
      <p:cxnSp>
        <p:nvCxnSpPr>
          <p:cNvPr id="16" name="Connector: Elbow 15">
            <a:extLst>
              <a:ext uri="{FF2B5EF4-FFF2-40B4-BE49-F238E27FC236}">
                <a16:creationId xmlns:a16="http://schemas.microsoft.com/office/drawing/2014/main" id="{A1B616C4-7473-461B-93B2-9A7125B6B003}"/>
              </a:ext>
              <a:ext uri="{C183D7F6-B498-43B3-948B-1728B52AA6E4}">
                <adec:decorative xmlns:adec="http://schemas.microsoft.com/office/drawing/2017/decorative" val="1"/>
              </a:ext>
            </a:extLst>
          </p:cNvPr>
          <p:cNvCxnSpPr>
            <a:cxnSpLocks/>
            <a:stCxn id="5" idx="2"/>
            <a:endCxn id="6" idx="0"/>
          </p:cNvCxnSpPr>
          <p:nvPr/>
        </p:nvCxnSpPr>
        <p:spPr>
          <a:xfrm rot="5400000">
            <a:off x="3898256" y="2226134"/>
            <a:ext cx="206833"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56116376-3EC6-47E3-96C8-0DBBA43739FA}"/>
              </a:ext>
              <a:ext uri="{C183D7F6-B498-43B3-948B-1728B52AA6E4}">
                <adec:decorative xmlns:adec="http://schemas.microsoft.com/office/drawing/2017/decorative" val="1"/>
              </a:ext>
            </a:extLst>
          </p:cNvPr>
          <p:cNvCxnSpPr>
            <a:cxnSpLocks/>
            <a:stCxn id="6" idx="2"/>
            <a:endCxn id="7" idx="0"/>
          </p:cNvCxnSpPr>
          <p:nvPr/>
        </p:nvCxnSpPr>
        <p:spPr>
          <a:xfrm rot="16200000" flipH="1">
            <a:off x="3871998" y="3285700"/>
            <a:ext cx="259347"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E5724DA0-DF39-45FF-8942-6F135ECD6973}"/>
              </a:ext>
              <a:ext uri="{C183D7F6-B498-43B3-948B-1728B52AA6E4}">
                <adec:decorative xmlns:adec="http://schemas.microsoft.com/office/drawing/2017/decorative" val="1"/>
              </a:ext>
            </a:extLst>
          </p:cNvPr>
          <p:cNvCxnSpPr>
            <a:cxnSpLocks/>
            <a:stCxn id="7" idx="2"/>
            <a:endCxn id="8" idx="0"/>
          </p:cNvCxnSpPr>
          <p:nvPr/>
        </p:nvCxnSpPr>
        <p:spPr>
          <a:xfrm rot="5400000">
            <a:off x="3877154" y="4226245"/>
            <a:ext cx="249036" cy="127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A827EDC4-915A-4EAD-B15C-D255903EB9EF}"/>
              </a:ext>
              <a:ext uri="{C183D7F6-B498-43B3-948B-1728B52AA6E4}">
                <adec:decorative xmlns:adec="http://schemas.microsoft.com/office/drawing/2017/decorative" val="1"/>
              </a:ext>
            </a:extLst>
          </p:cNvPr>
          <p:cNvCxnSpPr>
            <a:cxnSpLocks/>
            <a:stCxn id="8" idx="2"/>
            <a:endCxn id="9" idx="0"/>
          </p:cNvCxnSpPr>
          <p:nvPr/>
        </p:nvCxnSpPr>
        <p:spPr>
          <a:xfrm rot="5400000">
            <a:off x="3823843" y="5505519"/>
            <a:ext cx="347846" cy="78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5B0917EA-F10D-4361-9D9B-EEE52171351F}"/>
              </a:ext>
              <a:ext uri="{C183D7F6-B498-43B3-948B-1728B52AA6E4}">
                <adec:decorative xmlns:adec="http://schemas.microsoft.com/office/drawing/2017/decorative" val="1"/>
              </a:ext>
            </a:extLst>
          </p:cNvPr>
          <p:cNvCxnSpPr>
            <a:cxnSpLocks/>
            <a:stCxn id="9" idx="2"/>
            <a:endCxn id="12" idx="0"/>
          </p:cNvCxnSpPr>
          <p:nvPr/>
        </p:nvCxnSpPr>
        <p:spPr>
          <a:xfrm rot="5400000" flipH="1" flipV="1">
            <a:off x="5854146" y="2490478"/>
            <a:ext cx="2085468" cy="5806040"/>
          </a:xfrm>
          <a:prstGeom prst="bentConnector5">
            <a:avLst>
              <a:gd name="adj1" fmla="val -10962"/>
              <a:gd name="adj2" fmla="val 51854"/>
              <a:gd name="adj3" fmla="val 11096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1CD92621-39DF-469D-B11B-F5B8EE318881}"/>
              </a:ext>
              <a:ext uri="{C183D7F6-B498-43B3-948B-1728B52AA6E4}">
                <adec:decorative xmlns:adec="http://schemas.microsoft.com/office/drawing/2017/decorative" val="1"/>
              </a:ext>
            </a:extLst>
          </p:cNvPr>
          <p:cNvCxnSpPr>
            <a:cxnSpLocks/>
            <a:stCxn id="12" idx="1"/>
            <a:endCxn id="14" idx="0"/>
          </p:cNvCxnSpPr>
          <p:nvPr/>
        </p:nvCxnSpPr>
        <p:spPr>
          <a:xfrm rot="10800000" flipV="1">
            <a:off x="8196160" y="4920592"/>
            <a:ext cx="185840" cy="86569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162A3E7E-9BD8-4B8E-92AF-7F6F3888AD8D}"/>
              </a:ext>
              <a:ext uri="{C183D7F6-B498-43B3-948B-1728B52AA6E4}">
                <adec:decorative xmlns:adec="http://schemas.microsoft.com/office/drawing/2017/decorative" val="1"/>
              </a:ext>
            </a:extLst>
          </p:cNvPr>
          <p:cNvCxnSpPr>
            <a:cxnSpLocks/>
            <a:stCxn id="12" idx="3"/>
            <a:endCxn id="13" idx="0"/>
          </p:cNvCxnSpPr>
          <p:nvPr/>
        </p:nvCxnSpPr>
        <p:spPr>
          <a:xfrm>
            <a:off x="11217800" y="4920593"/>
            <a:ext cx="117230" cy="86569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E87E75B5-C41D-4251-9ECE-0D18F603404E}"/>
              </a:ext>
              <a:ext uri="{C183D7F6-B498-43B3-948B-1728B52AA6E4}">
                <adec:decorative xmlns:adec="http://schemas.microsoft.com/office/drawing/2017/decorative" val="1"/>
              </a:ext>
            </a:extLst>
          </p:cNvPr>
          <p:cNvCxnSpPr>
            <a:cxnSpLocks/>
            <a:stCxn id="3" idx="3"/>
            <a:endCxn id="5" idx="1"/>
          </p:cNvCxnSpPr>
          <p:nvPr/>
        </p:nvCxnSpPr>
        <p:spPr>
          <a:xfrm>
            <a:off x="1758028" y="1709480"/>
            <a:ext cx="577211" cy="1270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FC72F90E-F2FD-492E-9C94-9F4FBED17584}"/>
              </a:ext>
              <a:ext uri="{C183D7F6-B498-43B3-948B-1728B52AA6E4}">
                <adec:decorative xmlns:adec="http://schemas.microsoft.com/office/drawing/2017/decorative" val="1"/>
              </a:ext>
            </a:extLst>
          </p:cNvPr>
          <p:cNvCxnSpPr>
            <a:cxnSpLocks/>
            <a:stCxn id="5" idx="3"/>
            <a:endCxn id="11" idx="1"/>
          </p:cNvCxnSpPr>
          <p:nvPr/>
        </p:nvCxnSpPr>
        <p:spPr>
          <a:xfrm>
            <a:off x="5668104" y="1709480"/>
            <a:ext cx="2283258" cy="103330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Connector: Elbow 90">
            <a:extLst>
              <a:ext uri="{FF2B5EF4-FFF2-40B4-BE49-F238E27FC236}">
                <a16:creationId xmlns:a16="http://schemas.microsoft.com/office/drawing/2014/main" id="{39513F9C-C66D-40E4-88EC-6E8A7927F260}"/>
              </a:ext>
              <a:ext uri="{C183D7F6-B498-43B3-948B-1728B52AA6E4}">
                <adec:decorative xmlns:adec="http://schemas.microsoft.com/office/drawing/2017/decorative" val="1"/>
              </a:ext>
            </a:extLst>
          </p:cNvPr>
          <p:cNvCxnSpPr>
            <a:stCxn id="6" idx="3"/>
            <a:endCxn id="11" idx="1"/>
          </p:cNvCxnSpPr>
          <p:nvPr/>
        </p:nvCxnSpPr>
        <p:spPr>
          <a:xfrm flipV="1">
            <a:off x="5737750" y="2742789"/>
            <a:ext cx="2213612"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or: Elbow 92">
            <a:extLst>
              <a:ext uri="{FF2B5EF4-FFF2-40B4-BE49-F238E27FC236}">
                <a16:creationId xmlns:a16="http://schemas.microsoft.com/office/drawing/2014/main" id="{9CE258E3-DE47-4CB0-BCD0-092FE6D1F86C}"/>
              </a:ext>
              <a:ext uri="{C183D7F6-B498-43B3-948B-1728B52AA6E4}">
                <adec:decorative xmlns:adec="http://schemas.microsoft.com/office/drawing/2017/decorative" val="1"/>
              </a:ext>
            </a:extLst>
          </p:cNvPr>
          <p:cNvCxnSpPr>
            <a:cxnSpLocks/>
            <a:stCxn id="7" idx="3"/>
            <a:endCxn id="11" idx="1"/>
          </p:cNvCxnSpPr>
          <p:nvPr/>
        </p:nvCxnSpPr>
        <p:spPr>
          <a:xfrm flipV="1">
            <a:off x="5668104" y="2742789"/>
            <a:ext cx="2283258" cy="101576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Connector: Elbow 94">
            <a:extLst>
              <a:ext uri="{FF2B5EF4-FFF2-40B4-BE49-F238E27FC236}">
                <a16:creationId xmlns:a16="http://schemas.microsoft.com/office/drawing/2014/main" id="{B4638B49-A07F-4ADD-9596-182AB0EB0A7E}"/>
              </a:ext>
              <a:ext uri="{C183D7F6-B498-43B3-948B-1728B52AA6E4}">
                <adec:decorative xmlns:adec="http://schemas.microsoft.com/office/drawing/2017/decorative" val="1"/>
              </a:ext>
            </a:extLst>
          </p:cNvPr>
          <p:cNvCxnSpPr>
            <a:stCxn id="8" idx="3"/>
            <a:endCxn id="11" idx="1"/>
          </p:cNvCxnSpPr>
          <p:nvPr/>
        </p:nvCxnSpPr>
        <p:spPr>
          <a:xfrm flipV="1">
            <a:off x="5642702" y="2742789"/>
            <a:ext cx="2308660" cy="210034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Connector: Elbow 96">
            <a:extLst>
              <a:ext uri="{FF2B5EF4-FFF2-40B4-BE49-F238E27FC236}">
                <a16:creationId xmlns:a16="http://schemas.microsoft.com/office/drawing/2014/main" id="{135E708B-B38C-44FE-84FE-F407C907EF80}"/>
              </a:ext>
              <a:ext uri="{C183D7F6-B498-43B3-948B-1728B52AA6E4}">
                <adec:decorative xmlns:adec="http://schemas.microsoft.com/office/drawing/2017/decorative" val="1"/>
              </a:ext>
            </a:extLst>
          </p:cNvPr>
          <p:cNvCxnSpPr>
            <a:stCxn id="9" idx="3"/>
            <a:endCxn id="11" idx="1"/>
          </p:cNvCxnSpPr>
          <p:nvPr/>
        </p:nvCxnSpPr>
        <p:spPr>
          <a:xfrm flipV="1">
            <a:off x="5627079" y="2742789"/>
            <a:ext cx="2324283" cy="331700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7DE81754-40C2-4764-9E38-69708658E819}"/>
              </a:ext>
            </a:extLst>
          </p:cNvPr>
          <p:cNvSpPr txBox="1"/>
          <p:nvPr/>
        </p:nvSpPr>
        <p:spPr>
          <a:xfrm>
            <a:off x="5744310" y="1386431"/>
            <a:ext cx="675626" cy="369332"/>
          </a:xfrm>
          <a:prstGeom prst="rect">
            <a:avLst/>
          </a:prstGeom>
          <a:noFill/>
        </p:spPr>
        <p:txBody>
          <a:bodyPr wrap="square" rtlCol="0">
            <a:spAutoFit/>
          </a:bodyPr>
          <a:lstStyle/>
          <a:p>
            <a:r>
              <a:rPr lang="en-US" b="1" dirty="0"/>
              <a:t>No</a:t>
            </a:r>
          </a:p>
        </p:txBody>
      </p:sp>
      <p:sp>
        <p:nvSpPr>
          <p:cNvPr id="100" name="TextBox 99">
            <a:extLst>
              <a:ext uri="{FF2B5EF4-FFF2-40B4-BE49-F238E27FC236}">
                <a16:creationId xmlns:a16="http://schemas.microsoft.com/office/drawing/2014/main" id="{46D352D4-E39C-49FE-BC68-7D5AC8A69060}"/>
              </a:ext>
            </a:extLst>
          </p:cNvPr>
          <p:cNvSpPr txBox="1"/>
          <p:nvPr/>
        </p:nvSpPr>
        <p:spPr>
          <a:xfrm>
            <a:off x="5737750" y="2339182"/>
            <a:ext cx="675626" cy="369332"/>
          </a:xfrm>
          <a:prstGeom prst="rect">
            <a:avLst/>
          </a:prstGeom>
          <a:noFill/>
        </p:spPr>
        <p:txBody>
          <a:bodyPr wrap="square" rtlCol="0">
            <a:spAutoFit/>
          </a:bodyPr>
          <a:lstStyle/>
          <a:p>
            <a:r>
              <a:rPr lang="en-US" b="1" dirty="0"/>
              <a:t>No</a:t>
            </a:r>
          </a:p>
        </p:txBody>
      </p:sp>
      <p:sp>
        <p:nvSpPr>
          <p:cNvPr id="101" name="TextBox 100">
            <a:extLst>
              <a:ext uri="{FF2B5EF4-FFF2-40B4-BE49-F238E27FC236}">
                <a16:creationId xmlns:a16="http://schemas.microsoft.com/office/drawing/2014/main" id="{8E60B25C-58B2-4554-94F3-30CBDA832AE4}"/>
              </a:ext>
            </a:extLst>
          </p:cNvPr>
          <p:cNvSpPr txBox="1"/>
          <p:nvPr/>
        </p:nvSpPr>
        <p:spPr>
          <a:xfrm>
            <a:off x="5769623" y="3367038"/>
            <a:ext cx="675626" cy="369332"/>
          </a:xfrm>
          <a:prstGeom prst="rect">
            <a:avLst/>
          </a:prstGeom>
          <a:noFill/>
        </p:spPr>
        <p:txBody>
          <a:bodyPr wrap="square" rtlCol="0">
            <a:spAutoFit/>
          </a:bodyPr>
          <a:lstStyle/>
          <a:p>
            <a:r>
              <a:rPr lang="en-US" b="1" dirty="0"/>
              <a:t>No</a:t>
            </a:r>
          </a:p>
        </p:txBody>
      </p:sp>
      <p:sp>
        <p:nvSpPr>
          <p:cNvPr id="102" name="TextBox 101">
            <a:extLst>
              <a:ext uri="{FF2B5EF4-FFF2-40B4-BE49-F238E27FC236}">
                <a16:creationId xmlns:a16="http://schemas.microsoft.com/office/drawing/2014/main" id="{8F867A27-68EC-4169-9B22-2C77F01B17E4}"/>
              </a:ext>
            </a:extLst>
          </p:cNvPr>
          <p:cNvSpPr txBox="1"/>
          <p:nvPr/>
        </p:nvSpPr>
        <p:spPr>
          <a:xfrm>
            <a:off x="5813939" y="4467063"/>
            <a:ext cx="675626" cy="369332"/>
          </a:xfrm>
          <a:prstGeom prst="rect">
            <a:avLst/>
          </a:prstGeom>
          <a:noFill/>
        </p:spPr>
        <p:txBody>
          <a:bodyPr wrap="square" rtlCol="0">
            <a:spAutoFit/>
          </a:bodyPr>
          <a:lstStyle/>
          <a:p>
            <a:r>
              <a:rPr lang="en-US" b="1" dirty="0"/>
              <a:t>No</a:t>
            </a:r>
          </a:p>
        </p:txBody>
      </p:sp>
      <p:sp>
        <p:nvSpPr>
          <p:cNvPr id="103" name="TextBox 102">
            <a:extLst>
              <a:ext uri="{FF2B5EF4-FFF2-40B4-BE49-F238E27FC236}">
                <a16:creationId xmlns:a16="http://schemas.microsoft.com/office/drawing/2014/main" id="{611F01B6-2362-4531-A52C-BCD50D1DBCA7}"/>
              </a:ext>
            </a:extLst>
          </p:cNvPr>
          <p:cNvSpPr txBox="1"/>
          <p:nvPr/>
        </p:nvSpPr>
        <p:spPr>
          <a:xfrm>
            <a:off x="5838097" y="5640889"/>
            <a:ext cx="675626" cy="369332"/>
          </a:xfrm>
          <a:prstGeom prst="rect">
            <a:avLst/>
          </a:prstGeom>
          <a:noFill/>
        </p:spPr>
        <p:txBody>
          <a:bodyPr wrap="square" rtlCol="0">
            <a:spAutoFit/>
          </a:bodyPr>
          <a:lstStyle/>
          <a:p>
            <a:r>
              <a:rPr lang="en-US" b="1" dirty="0"/>
              <a:t>No</a:t>
            </a:r>
          </a:p>
        </p:txBody>
      </p:sp>
      <p:sp>
        <p:nvSpPr>
          <p:cNvPr id="104" name="TextBox 103">
            <a:extLst>
              <a:ext uri="{FF2B5EF4-FFF2-40B4-BE49-F238E27FC236}">
                <a16:creationId xmlns:a16="http://schemas.microsoft.com/office/drawing/2014/main" id="{B8BEADFB-DCC7-42B9-8DC9-2EA9DE00A0A2}"/>
              </a:ext>
            </a:extLst>
          </p:cNvPr>
          <p:cNvSpPr txBox="1"/>
          <p:nvPr/>
        </p:nvSpPr>
        <p:spPr>
          <a:xfrm>
            <a:off x="3144822" y="2062570"/>
            <a:ext cx="675626" cy="369332"/>
          </a:xfrm>
          <a:prstGeom prst="rect">
            <a:avLst/>
          </a:prstGeom>
          <a:noFill/>
        </p:spPr>
        <p:txBody>
          <a:bodyPr wrap="square" rtlCol="0">
            <a:spAutoFit/>
          </a:bodyPr>
          <a:lstStyle/>
          <a:p>
            <a:r>
              <a:rPr lang="en-US" b="1" dirty="0"/>
              <a:t>Yes</a:t>
            </a:r>
          </a:p>
        </p:txBody>
      </p:sp>
      <p:sp>
        <p:nvSpPr>
          <p:cNvPr id="106" name="TextBox 105">
            <a:extLst>
              <a:ext uri="{FF2B5EF4-FFF2-40B4-BE49-F238E27FC236}">
                <a16:creationId xmlns:a16="http://schemas.microsoft.com/office/drawing/2014/main" id="{76D3F0D1-E56D-4885-908E-7C09AD7C61E2}"/>
              </a:ext>
            </a:extLst>
          </p:cNvPr>
          <p:cNvSpPr txBox="1"/>
          <p:nvPr/>
        </p:nvSpPr>
        <p:spPr>
          <a:xfrm>
            <a:off x="3144822" y="3076462"/>
            <a:ext cx="675626" cy="369332"/>
          </a:xfrm>
          <a:prstGeom prst="rect">
            <a:avLst/>
          </a:prstGeom>
          <a:noFill/>
        </p:spPr>
        <p:txBody>
          <a:bodyPr wrap="square" rtlCol="0">
            <a:spAutoFit/>
          </a:bodyPr>
          <a:lstStyle/>
          <a:p>
            <a:r>
              <a:rPr lang="en-US" b="1" dirty="0"/>
              <a:t>Yes</a:t>
            </a:r>
          </a:p>
        </p:txBody>
      </p:sp>
      <p:sp>
        <p:nvSpPr>
          <p:cNvPr id="107" name="TextBox 106">
            <a:extLst>
              <a:ext uri="{FF2B5EF4-FFF2-40B4-BE49-F238E27FC236}">
                <a16:creationId xmlns:a16="http://schemas.microsoft.com/office/drawing/2014/main" id="{6F93D04C-E171-4409-89F1-F9A6B056B151}"/>
              </a:ext>
            </a:extLst>
          </p:cNvPr>
          <p:cNvSpPr txBox="1"/>
          <p:nvPr/>
        </p:nvSpPr>
        <p:spPr>
          <a:xfrm>
            <a:off x="3182042" y="4101727"/>
            <a:ext cx="675626" cy="369332"/>
          </a:xfrm>
          <a:prstGeom prst="rect">
            <a:avLst/>
          </a:prstGeom>
          <a:noFill/>
        </p:spPr>
        <p:txBody>
          <a:bodyPr wrap="square" rtlCol="0">
            <a:spAutoFit/>
          </a:bodyPr>
          <a:lstStyle/>
          <a:p>
            <a:r>
              <a:rPr lang="en-US" b="1" dirty="0"/>
              <a:t>Yes</a:t>
            </a:r>
          </a:p>
        </p:txBody>
      </p:sp>
      <p:sp>
        <p:nvSpPr>
          <p:cNvPr id="108" name="TextBox 107">
            <a:extLst>
              <a:ext uri="{FF2B5EF4-FFF2-40B4-BE49-F238E27FC236}">
                <a16:creationId xmlns:a16="http://schemas.microsoft.com/office/drawing/2014/main" id="{FE23DB78-45C3-4478-B24E-F6BC322EE347}"/>
              </a:ext>
            </a:extLst>
          </p:cNvPr>
          <p:cNvSpPr txBox="1"/>
          <p:nvPr/>
        </p:nvSpPr>
        <p:spPr>
          <a:xfrm>
            <a:off x="3151317" y="5314016"/>
            <a:ext cx="675626" cy="369332"/>
          </a:xfrm>
          <a:prstGeom prst="rect">
            <a:avLst/>
          </a:prstGeom>
          <a:noFill/>
        </p:spPr>
        <p:txBody>
          <a:bodyPr wrap="square" rtlCol="0">
            <a:spAutoFit/>
          </a:bodyPr>
          <a:lstStyle/>
          <a:p>
            <a:r>
              <a:rPr lang="en-US" b="1" dirty="0"/>
              <a:t>Yes</a:t>
            </a:r>
          </a:p>
        </p:txBody>
      </p:sp>
      <p:sp>
        <p:nvSpPr>
          <p:cNvPr id="145" name="TextBox 144">
            <a:extLst>
              <a:ext uri="{FF2B5EF4-FFF2-40B4-BE49-F238E27FC236}">
                <a16:creationId xmlns:a16="http://schemas.microsoft.com/office/drawing/2014/main" id="{60E17F40-8D6A-4538-AA52-C3A7E141AFBD}"/>
              </a:ext>
            </a:extLst>
          </p:cNvPr>
          <p:cNvSpPr txBox="1"/>
          <p:nvPr/>
        </p:nvSpPr>
        <p:spPr>
          <a:xfrm>
            <a:off x="8154818" y="5390316"/>
            <a:ext cx="1123373" cy="369332"/>
          </a:xfrm>
          <a:prstGeom prst="rect">
            <a:avLst/>
          </a:prstGeom>
          <a:noFill/>
        </p:spPr>
        <p:txBody>
          <a:bodyPr wrap="square" rtlCol="0">
            <a:spAutoFit/>
          </a:bodyPr>
          <a:lstStyle/>
          <a:p>
            <a:r>
              <a:rPr lang="en-US" b="1" dirty="0"/>
              <a:t>Private</a:t>
            </a:r>
          </a:p>
        </p:txBody>
      </p:sp>
      <p:sp>
        <p:nvSpPr>
          <p:cNvPr id="147" name="TextBox 146">
            <a:extLst>
              <a:ext uri="{FF2B5EF4-FFF2-40B4-BE49-F238E27FC236}">
                <a16:creationId xmlns:a16="http://schemas.microsoft.com/office/drawing/2014/main" id="{8DB6EF52-D6A4-4B96-B955-6F715C0EA262}"/>
              </a:ext>
            </a:extLst>
          </p:cNvPr>
          <p:cNvSpPr txBox="1"/>
          <p:nvPr/>
        </p:nvSpPr>
        <p:spPr>
          <a:xfrm>
            <a:off x="10625367" y="5415961"/>
            <a:ext cx="1123373" cy="369332"/>
          </a:xfrm>
          <a:prstGeom prst="rect">
            <a:avLst/>
          </a:prstGeom>
          <a:noFill/>
        </p:spPr>
        <p:txBody>
          <a:bodyPr wrap="square" rtlCol="0">
            <a:spAutoFit/>
          </a:bodyPr>
          <a:lstStyle/>
          <a:p>
            <a:r>
              <a:rPr lang="en-US" b="1" dirty="0"/>
              <a:t>Public</a:t>
            </a:r>
          </a:p>
        </p:txBody>
      </p:sp>
      <p:sp>
        <p:nvSpPr>
          <p:cNvPr id="37" name="TextBox 36">
            <a:extLst>
              <a:ext uri="{FF2B5EF4-FFF2-40B4-BE49-F238E27FC236}">
                <a16:creationId xmlns:a16="http://schemas.microsoft.com/office/drawing/2014/main" id="{0433A72B-5C41-4D7A-B685-1F46D77C6E1F}"/>
              </a:ext>
            </a:extLst>
          </p:cNvPr>
          <p:cNvSpPr txBox="1"/>
          <p:nvPr/>
        </p:nvSpPr>
        <p:spPr>
          <a:xfrm>
            <a:off x="5793996" y="6314706"/>
            <a:ext cx="675626" cy="369332"/>
          </a:xfrm>
          <a:prstGeom prst="rect">
            <a:avLst/>
          </a:prstGeom>
          <a:noFill/>
        </p:spPr>
        <p:txBody>
          <a:bodyPr wrap="square" rtlCol="0">
            <a:spAutoFit/>
          </a:bodyPr>
          <a:lstStyle/>
          <a:p>
            <a:r>
              <a:rPr lang="en-US" b="1" dirty="0"/>
              <a:t>Yes</a:t>
            </a:r>
          </a:p>
        </p:txBody>
      </p:sp>
    </p:spTree>
    <p:extLst>
      <p:ext uri="{BB962C8B-B14F-4D97-AF65-F5344CB8AC3E}">
        <p14:creationId xmlns:p14="http://schemas.microsoft.com/office/powerpoint/2010/main" val="1250390838"/>
      </p:ext>
    </p:extLst>
  </p:cSld>
  <p:clrMapOvr>
    <a:masterClrMapping/>
  </p:clrMapOvr>
</p:sld>
</file>

<file path=ppt/theme/theme1.xml><?xml version="1.0" encoding="utf-8"?>
<a:theme xmlns:a="http://schemas.openxmlformats.org/drawingml/2006/main" name="Office Them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BD1925CF-FF02-4F45-8282-76A19835AF0B}" vid="{B6E07271-C37C-894F-AA13-C9CB50C151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37E061906B8D41B78466604C53C4AE" ma:contentTypeVersion="28" ma:contentTypeDescription="Create a new document." ma:contentTypeScope="" ma:versionID="b1fac3747e4839e2d4ffb6e4054a9b09">
  <xsd:schema xmlns:xsd="http://www.w3.org/2001/XMLSchema" xmlns:xs="http://www.w3.org/2001/XMLSchema" xmlns:p="http://schemas.microsoft.com/office/2006/metadata/properties" xmlns:ns2="1624d5a5-934e-431c-bdeb-2205adc15921" targetNamespace="http://schemas.microsoft.com/office/2006/metadata/properties" ma:root="true" ma:fieldsID="54ec43d53a1f88dddf6650d30005016a" ns2:_="">
    <xsd:import namespace="1624d5a5-934e-431c-bdeb-2205adc15921"/>
    <xsd:element name="properties">
      <xsd:complexType>
        <xsd:sequence>
          <xsd:element name="documentManagement">
            <xsd:complexType>
              <xsd:all>
                <xsd:element ref="ns2:DocumentCategory"/>
                <xsd:element ref="ns2:DocumentSummary"/>
                <xsd:element ref="ns2:DocumentPublishDate"/>
                <xsd:element ref="ns2:DIRDepartment" minOccurs="0"/>
                <xsd:element ref="ns2:RedirectURL" minOccurs="0"/>
                <xsd:element ref="ns2:SearchSummary" minOccurs="0"/>
                <xsd:element ref="ns2:DocumentSize" minOccurs="0"/>
                <xsd:element ref="ns2:DocumentExtension" minOccurs="0"/>
                <xsd:element ref="ns2:SearchKeywords" minOccurs="0"/>
                <xsd:element ref="ns2:TSLACSubject" minOccurs="0"/>
                <xsd:element ref="ns2:TSLACType"/>
                <xsd:element ref="ns2:TaxKeywordTaxHTField"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24d5a5-934e-431c-bdeb-2205adc15921" elementFormDefault="qualified">
    <xsd:import namespace="http://schemas.microsoft.com/office/2006/documentManagement/types"/>
    <xsd:import namespace="http://schemas.microsoft.com/office/infopath/2007/PartnerControls"/>
    <xsd:element name="DocumentCategory" ma:index="1" ma:displayName="Document Category" ma:format="Dropdown" ma:internalName="DocumentCategory">
      <xsd:simpleType>
        <xsd:restriction base="dms:Choice">
          <xsd:enumeration value="Audit"/>
          <xsd:enumeration value="Board"/>
          <xsd:enumeration value="Event Materials"/>
          <xsd:enumeration value="Forms"/>
          <xsd:enumeration value="Guidelines"/>
          <xsd:enumeration value="Other"/>
          <xsd:enumeration value="Policies"/>
          <xsd:enumeration value="Reports"/>
          <xsd:enumeration value="Templates"/>
        </xsd:restriction>
      </xsd:simpleType>
    </xsd:element>
    <xsd:element name="DocumentSummary" ma:index="2" ma:displayName="Document Summary" ma:internalName="DocumentSummary">
      <xsd:simpleType>
        <xsd:restriction base="dms:Note">
          <xsd:maxLength value="255"/>
        </xsd:restriction>
      </xsd:simpleType>
    </xsd:element>
    <xsd:element name="DocumentPublishDate" ma:index="3" ma:displayName="Document Publish Date" ma:default="[today]" ma:format="DateOnly" ma:internalName="DocumentPublishDate">
      <xsd:simpleType>
        <xsd:restriction base="dms:DateTime"/>
      </xsd:simpleType>
    </xsd:element>
    <xsd:element name="DIRDepartment" ma:index="4" nillable="true" ma:displayName="DIR Department" ma:default="General" ma:format="Dropdown" ma:internalName="DIRDepartment">
      <xsd:simpleType>
        <xsd:restriction base="dms:Choice">
          <xsd:enumeration value="Contracts"/>
          <xsd:enumeration value="Data Center"/>
          <xsd:enumeration value="General"/>
          <xsd:enumeration value="Information Security"/>
          <xsd:enumeration value="Policy &amp; Planning"/>
          <xsd:enumeration value="Telecom"/>
          <xsd:enumeration value="Texas.Gov"/>
        </xsd:restriction>
      </xsd:simpleType>
    </xsd:element>
    <xsd:element name="RedirectURL" ma:index="5" nillable="true" ma:displayName="Redirect URL" ma:hidden="true" ma:internalName="RedirectURL" ma:readOnly="false">
      <xsd:simpleType>
        <xsd:restriction base="dms:Text">
          <xsd:maxLength value="255"/>
        </xsd:restriction>
      </xsd:simpleType>
    </xsd:element>
    <xsd:element name="SearchSummary" ma:index="6" nillable="true" ma:displayName="Search Summary" ma:hidden="true" ma:internalName="SearchSummary" ma:readOnly="false">
      <xsd:simpleType>
        <xsd:restriction base="dms:Note"/>
      </xsd:simpleType>
    </xsd:element>
    <xsd:element name="DocumentSize" ma:index="15" nillable="true" ma:displayName="Document Size" ma:hidden="true" ma:internalName="DocumentSize" ma:readOnly="false">
      <xsd:simpleType>
        <xsd:restriction base="dms:Text">
          <xsd:maxLength value="255"/>
        </xsd:restriction>
      </xsd:simpleType>
    </xsd:element>
    <xsd:element name="DocumentExtension" ma:index="16" nillable="true" ma:displayName="Document Extension" ma:hidden="true" ma:internalName="DocumentExtension" ma:readOnly="false">
      <xsd:simpleType>
        <xsd:restriction base="dms:Text">
          <xsd:maxLength value="255"/>
        </xsd:restriction>
      </xsd:simpleType>
    </xsd:element>
    <xsd:element name="SearchKeywords" ma:index="17" nillable="true" ma:displayName="Search Keywords" ma:internalName="SearchKeywords">
      <xsd:simpleType>
        <xsd:restriction base="dms:Text">
          <xsd:maxLength value="255"/>
        </xsd:restriction>
      </xsd:simpleType>
    </xsd:element>
    <xsd:element name="TSLACSubject" ma:index="18" nillable="true" ma:displayName="TSLAC Subject" ma:internalName="TSLACSubject" ma:requiredMultiChoice="true">
      <xsd:complexType>
        <xsd:complexContent>
          <xsd:extension base="dms:MultiChoice">
            <xsd:sequence>
              <xsd:element name="Value" maxOccurs="unbounded" minOccurs="0" nillable="true">
                <xsd:simpleType>
                  <xsd:restriction base="dms:Choice">
                    <xsd:enumeration value="Auditing Budget"/>
                    <xsd:enumeration value="Executive Departments"/>
                    <xsd:enumeration value="Government Information"/>
                    <xsd:enumeration value="Government Purchasing"/>
                    <xsd:enumeration value="State Governments"/>
                  </xsd:restriction>
                </xsd:simpleType>
              </xsd:element>
            </xsd:sequence>
          </xsd:extension>
        </xsd:complexContent>
      </xsd:complexType>
    </xsd:element>
    <xsd:element name="TSLACType" ma:index="19" ma:displayName="TSLAC Type" ma:format="Dropdown" ma:internalName="TSLACType">
      <xsd:simpleType>
        <xsd:restriction base="dms:Choice">
          <xsd:enumeration value="Agency Rules, Policies and Procedures"/>
          <xsd:enumeration value="Agency Search engines"/>
          <xsd:enumeration value="Agency staff contacts"/>
          <xsd:enumeration value="Databases"/>
          <xsd:enumeration value="Employment information"/>
          <xsd:enumeration value="Executive Orders"/>
          <xsd:enumeration value="External Fiscal Reports"/>
          <xsd:enumeration value="Forms and Form instructions"/>
          <xsd:enumeration value="Grants or Funding Opportunities"/>
          <xsd:enumeration value="Homepages"/>
          <xsd:enumeration value="Legal Opinions and Advice"/>
          <xsd:enumeration value="Legislation, Proposed Legislation, and Statutes"/>
          <xsd:enumeration value="Legislative Appropriations Requests"/>
          <xsd:enumeration value="Licenses and Licensing Information"/>
          <xsd:enumeration value="Mail and Telecommunication Listings"/>
          <xsd:enumeration value="Manuals and Instructions"/>
          <xsd:enumeration value="Maps"/>
          <xsd:enumeration value="Meeting Agendas"/>
          <xsd:enumeration value="Meeting Minutes"/>
          <xsd:enumeration value="Miscellaneous reports"/>
          <xsd:enumeration value="News or Press Releases"/>
          <xsd:enumeration value="Non-fiscal reports and studies"/>
          <xsd:enumeration value="Organization Charts"/>
          <xsd:enumeration value="Other publications"/>
          <xsd:enumeration value="Periodicals - Newsletters and Magazines"/>
          <xsd:enumeration value="Personnel Policies and Procedures"/>
          <xsd:enumeration value="Plans and Planning Information"/>
          <xsd:enumeration value="Programs and Services"/>
          <xsd:enumeration value="Reference materials"/>
          <xsd:enumeration value="Reports - Biennial or Annual"/>
          <xsd:enumeration value="Reports - Required Legislative"/>
          <xsd:enumeration value="Reports on Performance Measures"/>
          <xsd:enumeration value="Speeches and Papers"/>
          <xsd:enumeration value="Statistics"/>
          <xsd:enumeration value="Strategic Plans"/>
          <xsd:enumeration value="Training Materials"/>
          <xsd:enumeration value="Web documents - Undefined"/>
        </xsd:restriction>
      </xsd:simpleType>
    </xsd:element>
    <xsd:element name="TaxKeywordTaxHTField" ma:index="22"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3" nillable="true" ma:displayName="Taxonomy Catch All Column" ma:hidden="true" ma:list="{17e8d30a-da91-4395-8dbc-c1e53e82d6c7}" ma:internalName="TaxCatchAll" ma:showField="CatchAllData" ma:web="1624d5a5-934e-431c-bdeb-2205adc15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Summary xmlns="1624d5a5-934e-431c-bdeb-2205adc15921">DIR Technology Forum 2018</DocumentSummary>
    <TaxCatchAll xmlns="1624d5a5-934e-431c-bdeb-2205adc15921"/>
    <DocumentPublishDate xmlns="1624d5a5-934e-431c-bdeb-2205adc15921">2018-10-10T05:00:00+00:00</DocumentPublishDate>
    <DIRDepartment xmlns="1624d5a5-934e-431c-bdeb-2205adc15921">General</DIRDepartment>
    <SearchSummary xmlns="1624d5a5-934e-431c-bdeb-2205adc15921">DIR Technology Forum 2018</SearchSummary>
    <DocumentExtension xmlns="1624d5a5-934e-431c-bdeb-2205adc15921">pptx</DocumentExtension>
    <DocumentCategory xmlns="1624d5a5-934e-431c-bdeb-2205adc15921">Event Materials</DocumentCategory>
    <RedirectURL xmlns="1624d5a5-934e-431c-bdeb-2205adc15921">/portal/internal/resources/DocumentLibrary/10-DIR Blockchain POC Overview - TechForum -10-9-2018.pptx</RedirectURL>
    <TSLACSubject xmlns="1624d5a5-934e-431c-bdeb-2205adc15921">
      <Value>Executive Departments</Value>
      <Value>Government Information</Value>
      <Value>State Governments</Value>
    </TSLACSubject>
    <DocumentSize xmlns="1624d5a5-934e-431c-bdeb-2205adc15921">1177.00623331</DocumentSize>
    <TSLACType xmlns="1624d5a5-934e-431c-bdeb-2205adc15921">Training Materials</TSLACType>
    <SearchKeywords xmlns="1624d5a5-934e-431c-bdeb-2205adc15921" xsi:nil="true"/>
    <TaxKeywordTaxHTField xmlns="1624d5a5-934e-431c-bdeb-2205adc15921">
      <Terms xmlns="http://schemas.microsoft.com/office/infopath/2007/PartnerControls"/>
    </TaxKeywordTaxHTField>
  </documentManagement>
</p:properties>
</file>

<file path=customXml/itemProps1.xml><?xml version="1.0" encoding="utf-8"?>
<ds:datastoreItem xmlns:ds="http://schemas.openxmlformats.org/officeDocument/2006/customXml" ds:itemID="{E936CD2F-48B3-4A47-8002-19C8950D73C0}"/>
</file>

<file path=customXml/itemProps2.xml><?xml version="1.0" encoding="utf-8"?>
<ds:datastoreItem xmlns:ds="http://schemas.openxmlformats.org/officeDocument/2006/customXml" ds:itemID="{0C24C93E-0497-4B2B-B77F-302C47D2F65A}"/>
</file>

<file path=customXml/itemProps3.xml><?xml version="1.0" encoding="utf-8"?>
<ds:datastoreItem xmlns:ds="http://schemas.openxmlformats.org/officeDocument/2006/customXml" ds:itemID="{BF2FCEDA-F6C6-47DB-9C6E-BC73109018F5}"/>
</file>

<file path=docProps/app.xml><?xml version="1.0" encoding="utf-8"?>
<Properties xmlns="http://schemas.openxmlformats.org/officeDocument/2006/extended-properties" xmlns:vt="http://schemas.openxmlformats.org/officeDocument/2006/docPropsVTypes">
  <TotalTime>10580</TotalTime>
  <Words>1151</Words>
  <Application>Microsoft Office PowerPoint</Application>
  <PresentationFormat>Widescreen</PresentationFormat>
  <Paragraphs>290</Paragraphs>
  <Slides>23</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Franklin Gothic Book</vt:lpstr>
      <vt:lpstr>Franklin Gothic Demi</vt:lpstr>
      <vt:lpstr>Franklin Gothic Demi Cond</vt:lpstr>
      <vt:lpstr>Franklin Gothic Heavy</vt:lpstr>
      <vt:lpstr>Wingdings</vt:lpstr>
      <vt:lpstr>Office Theme</vt:lpstr>
      <vt:lpstr>Texas Blockchain  Project Update</vt:lpstr>
      <vt:lpstr>Agenda</vt:lpstr>
      <vt:lpstr>Project Goals</vt:lpstr>
      <vt:lpstr>Project Details</vt:lpstr>
      <vt:lpstr>Ramp Up Approach</vt:lpstr>
      <vt:lpstr>Status Update</vt:lpstr>
      <vt:lpstr>Agenda</vt:lpstr>
      <vt:lpstr>What is Blockchain?</vt:lpstr>
      <vt:lpstr>Why Blockchain?</vt:lpstr>
      <vt:lpstr>Popular Use Cases</vt:lpstr>
      <vt:lpstr>Popular Platforms – Ethereum vs Hyperledger</vt:lpstr>
      <vt:lpstr>Agenda</vt:lpstr>
      <vt:lpstr>Asset  Tracker Use Case</vt:lpstr>
      <vt:lpstr>Key Components</vt:lpstr>
      <vt:lpstr>Transaction Workflow</vt:lpstr>
      <vt:lpstr>Infrastructure</vt:lpstr>
      <vt:lpstr>Anatomy of Blockchain Application</vt:lpstr>
      <vt:lpstr>Agenda</vt:lpstr>
      <vt:lpstr>Recommendations</vt:lpstr>
      <vt:lpstr>Conclusions</vt:lpstr>
      <vt:lpstr>Texas Blockchain POC</vt:lpstr>
      <vt:lpstr>Thank You!</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10-DIR Blockchain POC Overview - TechForum -10-9-2018</dc:title>
  <dc:creator>Eduardo Marquis</dc:creator>
  <cp:keywords/>
  <cp:lastModifiedBy>Eduardo Marquis</cp:lastModifiedBy>
  <cp:revision>2</cp:revision>
  <cp:lastPrinted>2018-10-08T18:47:01Z</cp:lastPrinted>
  <dcterms:created xsi:type="dcterms:W3CDTF">2018-09-21T15:55:17Z</dcterms:created>
  <dcterms:modified xsi:type="dcterms:W3CDTF">2018-10-10T15:13:46Z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0x010100BC37E061906B8D41B78466604C53C4AE</vt:lpwstr>
  </property>
  <property fmtid="{D5CDD505-2E9C-101B-9397-08002B2CF9AE}" pid="3" name="TaxKeyword">
    <vt:lpwstr/>
  </property>
  <property fmtid="{D5CDD505-2E9C-101B-9397-08002B2CF9AE}" pid="4" name="WorkflowChangePath">
    <vt:lpwstr>4e7f0d7b-af58-4d14-a711-25a4e8942f2a,4;4e7f0d7b-af58-4d14-a711-25a4e8942f2a,4;4e7f0d7b-af58-4d14-a711-25a4e8942f2a,4;4e7f0d7b-af58-4d14-a711-25a4e8942f2a,4;4e7f0d7b-af58-4d14-a711-25a4e8942f2a,4;4e7f0d7b-af58-4d14-a711-25a4e8942f2a,4;4e7f0d7b-af58-4d14-a711-25a4e8942f2a,4;</vt:lpwstr>
  </property>
</Properties>
</file>