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tiff" ContentType="image/tiff"/>
  <Override PartName="/ppt/presentation.xml" ContentType="application/vnd.openxmlformats-officedocument.presentationml.presentation.main+xml"/>
  <Override PartName="/ppt/slides/slide10.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4.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3.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notesSlides/notesSlide3.xml" ContentType="application/vnd.openxmlformats-officedocument.presentationml.notesSlid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xml" ContentType="application/vnd.openxmlformats-officedocument.presentationml.slideLayout+xml"/>
  <Override PartName="/ppt/slideLayouts/slideLayout4.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0"/>
  </p:notesMasterIdLst>
  <p:sldIdLst>
    <p:sldId id="256" r:id="rId2"/>
    <p:sldId id="258" r:id="rId3"/>
    <p:sldId id="267" r:id="rId4"/>
    <p:sldId id="275" r:id="rId5"/>
    <p:sldId id="276" r:id="rId6"/>
    <p:sldId id="278" r:id="rId7"/>
    <p:sldId id="262" r:id="rId8"/>
    <p:sldId id="268" r:id="rId9"/>
    <p:sldId id="259" r:id="rId10"/>
    <p:sldId id="269" r:id="rId11"/>
    <p:sldId id="274" r:id="rId12"/>
    <p:sldId id="270" r:id="rId13"/>
    <p:sldId id="271" r:id="rId14"/>
    <p:sldId id="272" r:id="rId15"/>
    <p:sldId id="273" r:id="rId16"/>
    <p:sldId id="280" r:id="rId17"/>
    <p:sldId id="279" r:id="rId18"/>
    <p:sldId id="257" r:id="rId19"/>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defRPr>
    </a:lvl1pPr>
    <a:lvl2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defRPr>
    </a:lvl2pPr>
    <a:lvl3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defRPr>
    </a:lvl3pPr>
    <a:lvl4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defRPr>
    </a:lvl4pPr>
    <a:lvl5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defRPr>
    </a:lvl5pPr>
    <a:lvl6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defRPr>
    </a:lvl6pPr>
    <a:lvl7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defRPr>
    </a:lvl7pPr>
    <a:lvl8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defRPr>
    </a:lvl8pPr>
    <a:lvl9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5EAB2"/>
    <a:srgbClr val="6575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Medium"/>
          <a:ea typeface="Helvetica Neue Medium"/>
          <a:cs typeface="Helvetica Neue Medium"/>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0076BA"/>
          </a:solidFill>
        </a:fill>
      </a:tcStyle>
    </a:firstCol>
    <a:lastRow>
      <a:tcTxStyle b="off" i="off">
        <a:font>
          <a:latin typeface="Helvetica Neue Medium"/>
          <a:ea typeface="Helvetica Neue Medium"/>
          <a:cs typeface="Helvetica Neue Medium"/>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004D80"/>
          </a:solidFill>
        </a:fill>
      </a:tcStyle>
    </a:firstRow>
  </a:tblStyle>
  <a:tblStyle styleId="{C7B018BB-80A7-4F77-B60F-C8B233D01FF8}" styleName="">
    <a:tblBg/>
    <a:wholeTbl>
      <a:tcTxStyle b="off" i="off">
        <a:font>
          <a:latin typeface="Helvetica Neue Medium"/>
          <a:ea typeface="Helvetica Neue Medium"/>
          <a:cs typeface="Helvetica Neue Medium"/>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DFFF"/>
          </a:solidFill>
        </a:fill>
      </a:tcStyle>
    </a:wholeTbl>
    <a:band2H>
      <a:tcTxStyle/>
      <a:tcStyle>
        <a:tcBdr/>
        <a:fill>
          <a:solidFill>
            <a:srgbClr val="E6F0FF"/>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
          <a:latin typeface="Helvetica Neue Medium"/>
          <a:ea typeface="Helvetica Neue Medium"/>
          <a:cs typeface="Helvetica Neue Medium"/>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1F0CC"/>
          </a:solidFill>
        </a:fill>
      </a:tcStyle>
    </a:wholeTbl>
    <a:band2H>
      <a:tcTxStyle/>
      <a:tcStyle>
        <a:tcBdr/>
        <a:fill>
          <a:solidFill>
            <a:srgbClr val="EAF8E7"/>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
          <a:latin typeface="Helvetica Neue Medium"/>
          <a:ea typeface="Helvetica Neue Medium"/>
          <a:cs typeface="Helvetica Neue Medium"/>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9D1E1"/>
          </a:solidFill>
        </a:fill>
      </a:tcStyle>
    </a:wholeTbl>
    <a:band2H>
      <a:tcTxStyle/>
      <a:tcStyle>
        <a:tcBdr/>
        <a:fill>
          <a:solidFill>
            <a:srgbClr val="FCE9F0"/>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
          <a:latin typeface="Helvetica Neue Medium"/>
          <a:ea typeface="Helvetica Neue Medium"/>
          <a:cs typeface="Helvetica Neue Medium"/>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
          <a:latin typeface="Helvetica Neue Medium"/>
          <a:ea typeface="Helvetica Neue Medium"/>
          <a:cs typeface="Helvetica Neue Medium"/>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132"/>
    <p:restoredTop sz="94586"/>
  </p:normalViewPr>
  <p:slideViewPr>
    <p:cSldViewPr snapToGrid="0" snapToObjects="1">
      <p:cViewPr varScale="1">
        <p:scale>
          <a:sx n="32" d="100"/>
          <a:sy n="32" d="100"/>
        </p:scale>
        <p:origin x="965" y="3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ustomXml" Target="../customXml/item2.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ustomXml" Target="../customXml/item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 Id="rId27"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8" name="Shape 58"/>
          <p:cNvSpPr>
            <a:spLocks noGrp="1" noRot="1" noChangeAspect="1"/>
          </p:cNvSpPr>
          <p:nvPr>
            <p:ph type="sldImg"/>
          </p:nvPr>
        </p:nvSpPr>
        <p:spPr>
          <a:xfrm>
            <a:off x="1143000" y="685800"/>
            <a:ext cx="4572000" cy="3429000"/>
          </a:xfrm>
          <a:prstGeom prst="rect">
            <a:avLst/>
          </a:prstGeom>
        </p:spPr>
        <p:txBody>
          <a:bodyPr/>
          <a:lstStyle/>
          <a:p>
            <a:endParaRPr/>
          </a:p>
        </p:txBody>
      </p:sp>
      <p:sp>
        <p:nvSpPr>
          <p:cNvPr id="59" name="Shape 59"/>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Helvetica Neue"/>
      </a:defRPr>
    </a:lvl1pPr>
    <a:lvl2pPr indent="228600" defTabSz="457200" latinLnBrk="0">
      <a:lnSpc>
        <a:spcPct val="117999"/>
      </a:lnSpc>
      <a:defRPr sz="2200">
        <a:latin typeface="+mn-lt"/>
        <a:ea typeface="+mn-ea"/>
        <a:cs typeface="+mn-cs"/>
        <a:sym typeface="Helvetica Neue"/>
      </a:defRPr>
    </a:lvl2pPr>
    <a:lvl3pPr indent="457200" defTabSz="457200" latinLnBrk="0">
      <a:lnSpc>
        <a:spcPct val="117999"/>
      </a:lnSpc>
      <a:defRPr sz="2200">
        <a:latin typeface="+mn-lt"/>
        <a:ea typeface="+mn-ea"/>
        <a:cs typeface="+mn-cs"/>
        <a:sym typeface="Helvetica Neue"/>
      </a:defRPr>
    </a:lvl3pPr>
    <a:lvl4pPr indent="685800" defTabSz="457200" latinLnBrk="0">
      <a:lnSpc>
        <a:spcPct val="117999"/>
      </a:lnSpc>
      <a:defRPr sz="2200">
        <a:latin typeface="+mn-lt"/>
        <a:ea typeface="+mn-ea"/>
        <a:cs typeface="+mn-cs"/>
        <a:sym typeface="Helvetica Neue"/>
      </a:defRPr>
    </a:lvl4pPr>
    <a:lvl5pPr indent="914400" defTabSz="457200" latinLnBrk="0">
      <a:lnSpc>
        <a:spcPct val="117999"/>
      </a:lnSpc>
      <a:defRPr sz="2200">
        <a:latin typeface="+mn-lt"/>
        <a:ea typeface="+mn-ea"/>
        <a:cs typeface="+mn-cs"/>
        <a:sym typeface="Helvetica Neue"/>
      </a:defRPr>
    </a:lvl5pPr>
    <a:lvl6pPr indent="1143000" defTabSz="457200" latinLnBrk="0">
      <a:lnSpc>
        <a:spcPct val="117999"/>
      </a:lnSpc>
      <a:defRPr sz="2200">
        <a:latin typeface="+mn-lt"/>
        <a:ea typeface="+mn-ea"/>
        <a:cs typeface="+mn-cs"/>
        <a:sym typeface="Helvetica Neue"/>
      </a:defRPr>
    </a:lvl6pPr>
    <a:lvl7pPr indent="1371600" defTabSz="457200" latinLnBrk="0">
      <a:lnSpc>
        <a:spcPct val="117999"/>
      </a:lnSpc>
      <a:defRPr sz="2200">
        <a:latin typeface="+mn-lt"/>
        <a:ea typeface="+mn-ea"/>
        <a:cs typeface="+mn-cs"/>
        <a:sym typeface="Helvetica Neue"/>
      </a:defRPr>
    </a:lvl7pPr>
    <a:lvl8pPr indent="1600200" defTabSz="457200" latinLnBrk="0">
      <a:lnSpc>
        <a:spcPct val="117999"/>
      </a:lnSpc>
      <a:defRPr sz="2200">
        <a:latin typeface="+mn-lt"/>
        <a:ea typeface="+mn-ea"/>
        <a:cs typeface="+mn-cs"/>
        <a:sym typeface="Helvetica Neue"/>
      </a:defRPr>
    </a:lvl8pPr>
    <a:lvl9pPr indent="1828800" defTabSz="457200" latinLnBrk="0">
      <a:lnSpc>
        <a:spcPct val="117999"/>
      </a:lnSpc>
      <a:defRPr sz="2200">
        <a:latin typeface="+mn-lt"/>
        <a:ea typeface="+mn-ea"/>
        <a:cs typeface="+mn-cs"/>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Automatically schedule repair work on a break, Ensure optimized traffic flow, automatically alert 911 on an incident, </a:t>
            </a:r>
          </a:p>
        </p:txBody>
      </p:sp>
    </p:spTree>
    <p:extLst>
      <p:ext uri="{BB962C8B-B14F-4D97-AF65-F5344CB8AC3E}">
        <p14:creationId xmlns:p14="http://schemas.microsoft.com/office/powerpoint/2010/main" val="16325507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Capture history to understand access trends for security, Ensure role based access via facial recognition, automate timecard and hours capturing</a:t>
            </a:r>
          </a:p>
        </p:txBody>
      </p:sp>
    </p:spTree>
    <p:extLst>
      <p:ext uri="{BB962C8B-B14F-4D97-AF65-F5344CB8AC3E}">
        <p14:creationId xmlns:p14="http://schemas.microsoft.com/office/powerpoint/2010/main" val="38683218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Track our field assets, ensure safety compliance, predictively ensure supply of materials and scheduling</a:t>
            </a:r>
          </a:p>
          <a:p>
            <a:endParaRPr lang="en-US" dirty="0"/>
          </a:p>
        </p:txBody>
      </p:sp>
    </p:spTree>
    <p:extLst>
      <p:ext uri="{BB962C8B-B14F-4D97-AF65-F5344CB8AC3E}">
        <p14:creationId xmlns:p14="http://schemas.microsoft.com/office/powerpoint/2010/main" val="10625750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Blank copy">
    <p:spTree>
      <p:nvGrpSpPr>
        <p:cNvPr id="1" name=""/>
        <p:cNvGrpSpPr/>
        <p:nvPr/>
      </p:nvGrpSpPr>
      <p:grpSpPr>
        <a:xfrm>
          <a:off x="0" y="0"/>
          <a:ext cx="0" cy="0"/>
          <a:chOff x="0" y="0"/>
          <a:chExt cx="0" cy="0"/>
        </a:xfrm>
      </p:grpSpPr>
      <p:pic>
        <p:nvPicPr>
          <p:cNvPr id="17" name="Image" descr="Image"/>
          <p:cNvPicPr>
            <a:picLocks noChangeAspect="1"/>
          </p:cNvPicPr>
          <p:nvPr/>
        </p:nvPicPr>
        <p:blipFill>
          <a:blip r:embed="rId2">
            <a:extLst/>
          </a:blip>
          <a:stretch>
            <a:fillRect/>
          </a:stretch>
        </p:blipFill>
        <p:spPr>
          <a:xfrm>
            <a:off x="-13325944" y="-21670616"/>
            <a:ext cx="37878201" cy="56242193"/>
          </a:xfrm>
          <a:prstGeom prst="rect">
            <a:avLst/>
          </a:prstGeom>
          <a:ln w="12700">
            <a:miter lim="400000"/>
          </a:ln>
        </p:spPr>
      </p:pic>
      <p:pic>
        <p:nvPicPr>
          <p:cNvPr id="18" name="Image" descr="Image"/>
          <p:cNvPicPr>
            <a:picLocks noChangeAspect="1"/>
          </p:cNvPicPr>
          <p:nvPr/>
        </p:nvPicPr>
        <p:blipFill>
          <a:blip r:embed="rId3">
            <a:extLst/>
          </a:blip>
          <a:stretch>
            <a:fillRect/>
          </a:stretch>
        </p:blipFill>
        <p:spPr>
          <a:xfrm>
            <a:off x="917291" y="703474"/>
            <a:ext cx="4984856" cy="1333336"/>
          </a:xfrm>
          <a:prstGeom prst="rect">
            <a:avLst/>
          </a:prstGeom>
          <a:ln w="12700">
            <a:miter lim="400000"/>
          </a:ln>
        </p:spPr>
      </p:pic>
      <p:sp>
        <p:nvSpPr>
          <p:cNvPr id="19" name="Triangle"/>
          <p:cNvSpPr/>
          <p:nvPr/>
        </p:nvSpPr>
        <p:spPr>
          <a:xfrm flipH="1">
            <a:off x="-2988723" y="8039900"/>
            <a:ext cx="27540980" cy="605263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close/>
              </a:path>
            </a:pathLst>
          </a:custGeom>
          <a:solidFill>
            <a:srgbClr val="35EAB2"/>
          </a:solidFill>
          <a:ln w="12700">
            <a:miter lim="400000"/>
          </a:ln>
        </p:spPr>
        <p:txBody>
          <a:bodyPr lIns="0" tIns="0" rIns="0" bIns="0" anchor="ctr"/>
          <a:lstStyle/>
          <a:p>
            <a:pPr>
              <a:defRPr sz="3200">
                <a:solidFill>
                  <a:srgbClr val="FFFFFF"/>
                </a:solidFill>
              </a:defRPr>
            </a:pPr>
            <a:endParaRPr/>
          </a:p>
        </p:txBody>
      </p:sp>
      <p:sp>
        <p:nvSpPr>
          <p:cNvPr id="20" name="Opportunity Overview"/>
          <p:cNvSpPr txBox="1">
            <a:spLocks noGrp="1"/>
          </p:cNvSpPr>
          <p:nvPr>
            <p:ph type="body" sz="quarter" idx="13"/>
          </p:nvPr>
        </p:nvSpPr>
        <p:spPr>
          <a:xfrm>
            <a:off x="15865899" y="11677829"/>
            <a:ext cx="7669933" cy="1130301"/>
          </a:xfrm>
          <a:prstGeom prst="rect">
            <a:avLst/>
          </a:prstGeom>
        </p:spPr>
        <p:txBody>
          <a:bodyPr wrap="none">
            <a:spAutoFit/>
          </a:bodyPr>
          <a:lstStyle>
            <a:lvl1pPr marL="0" indent="0" algn="r" defTabSz="457200">
              <a:spcBef>
                <a:spcPts val="0"/>
              </a:spcBef>
              <a:buSzTx/>
              <a:buNone/>
              <a:defRPr sz="6000" b="1" cap="all">
                <a:latin typeface="Oswald-DemiBold"/>
                <a:ea typeface="Oswald-DemiBold"/>
                <a:cs typeface="Oswald-DemiBold"/>
                <a:sym typeface="Oswald-DemiBold"/>
              </a:defRPr>
            </a:lvl1pPr>
          </a:lstStyle>
          <a:p>
            <a:r>
              <a:t>Opportunity Overview</a:t>
            </a:r>
          </a:p>
        </p:txBody>
      </p:sp>
      <p:sp>
        <p:nvSpPr>
          <p:cNvPr id="2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8" name="pioneering…">
            <a:extLst>
              <a:ext uri="{FF2B5EF4-FFF2-40B4-BE49-F238E27FC236}">
                <a16:creationId xmlns:a16="http://schemas.microsoft.com/office/drawing/2014/main" id="{E8BCE050-D905-3543-976C-B6514E9E92E2}"/>
              </a:ext>
            </a:extLst>
          </p:cNvPr>
          <p:cNvSpPr txBox="1">
            <a:spLocks noGrp="1"/>
          </p:cNvSpPr>
          <p:nvPr>
            <p:ph type="body" idx="15" hasCustomPrompt="1"/>
          </p:nvPr>
        </p:nvSpPr>
        <p:spPr>
          <a:xfrm>
            <a:off x="1834252" y="2189210"/>
            <a:ext cx="20909460" cy="9709979"/>
          </a:xfrm>
          <a:prstGeom prst="rect">
            <a:avLst/>
          </a:prstGeom>
        </p:spPr>
        <p:txBody>
          <a:bodyPr/>
          <a:lstStyle>
            <a:lvl1pPr>
              <a:defRPr>
                <a:solidFill>
                  <a:schemeClr val="accent6">
                    <a:lumMod val="40000"/>
                    <a:lumOff val="60000"/>
                  </a:schemeClr>
                </a:solidFill>
                <a:latin typeface="+mj-lt"/>
              </a:defRPr>
            </a:lvl1pPr>
          </a:lstStyle>
          <a:p>
            <a:pPr marL="0" indent="0" defTabSz="452627">
              <a:lnSpc>
                <a:spcPct val="70000"/>
              </a:lnSpc>
              <a:spcBef>
                <a:spcPts val="0"/>
              </a:spcBef>
              <a:buSzTx/>
              <a:buNone/>
              <a:defRPr sz="23067" b="1" cap="all">
                <a:solidFill>
                  <a:srgbClr val="35EAB2"/>
                </a:solidFill>
                <a:latin typeface="Oswald-DemiBold"/>
                <a:ea typeface="Oswald-DemiBold"/>
                <a:cs typeface="Oswald-DemiBold"/>
                <a:sym typeface="Oswald-DemiBold"/>
              </a:defRPr>
            </a:pPr>
            <a:r>
              <a:rPr dirty="0"/>
              <a:t>pioneering</a:t>
            </a:r>
          </a:p>
          <a:p>
            <a:pPr marL="0" indent="0" defTabSz="452627">
              <a:lnSpc>
                <a:spcPct val="70000"/>
              </a:lnSpc>
              <a:spcBef>
                <a:spcPts val="0"/>
              </a:spcBef>
              <a:buSzTx/>
              <a:buNone/>
              <a:defRPr sz="23067" b="1" cap="all">
                <a:solidFill>
                  <a:srgbClr val="35EAB2"/>
                </a:solidFill>
                <a:latin typeface="Oswald-DemiBold"/>
                <a:ea typeface="Oswald-DemiBold"/>
                <a:cs typeface="Oswald-DemiBold"/>
                <a:sym typeface="Oswald-DemiBold"/>
              </a:defRPr>
            </a:pPr>
            <a:r>
              <a:rPr dirty="0"/>
              <a:t>edge computing</a:t>
            </a: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Opening">
    <p:spTree>
      <p:nvGrpSpPr>
        <p:cNvPr id="1" name=""/>
        <p:cNvGrpSpPr/>
        <p:nvPr/>
      </p:nvGrpSpPr>
      <p:grpSpPr>
        <a:xfrm>
          <a:off x="0" y="0"/>
          <a:ext cx="0" cy="0"/>
          <a:chOff x="0" y="0"/>
          <a:chExt cx="0" cy="0"/>
        </a:xfrm>
      </p:grpSpPr>
      <p:sp>
        <p:nvSpPr>
          <p:cNvPr id="29" name="Rectangle"/>
          <p:cNvSpPr/>
          <p:nvPr/>
        </p:nvSpPr>
        <p:spPr>
          <a:xfrm>
            <a:off x="-145158" y="-122436"/>
            <a:ext cx="24674316" cy="13960872"/>
          </a:xfrm>
          <a:prstGeom prst="rect">
            <a:avLst/>
          </a:prstGeom>
          <a:solidFill>
            <a:srgbClr val="F2F2F2"/>
          </a:solidFill>
          <a:ln w="12700">
            <a:miter lim="400000"/>
          </a:ln>
        </p:spPr>
        <p:txBody>
          <a:bodyPr lIns="0" tIns="0" rIns="0" bIns="0" anchor="ctr"/>
          <a:lstStyle/>
          <a:p>
            <a:pPr algn="l">
              <a:defRPr sz="3200">
                <a:solidFill>
                  <a:srgbClr val="FFFFFF"/>
                </a:solidFill>
              </a:defRPr>
            </a:pPr>
            <a:endParaRPr/>
          </a:p>
        </p:txBody>
      </p:sp>
      <p:sp>
        <p:nvSpPr>
          <p:cNvPr id="30" name="Title Text"/>
          <p:cNvSpPr txBox="1">
            <a:spLocks noGrp="1"/>
          </p:cNvSpPr>
          <p:nvPr>
            <p:ph type="title"/>
          </p:nvPr>
        </p:nvSpPr>
        <p:spPr>
          <a:xfrm>
            <a:off x="11671300" y="2754897"/>
            <a:ext cx="11996326" cy="1147070"/>
          </a:xfrm>
          <a:prstGeom prst="rect">
            <a:avLst/>
          </a:prstGeom>
        </p:spPr>
        <p:txBody>
          <a:bodyPr/>
          <a:lstStyle>
            <a:lvl1pPr>
              <a:lnSpc>
                <a:spcPct val="100000"/>
              </a:lnSpc>
              <a:defRPr sz="8000"/>
            </a:lvl1pPr>
          </a:lstStyle>
          <a:p>
            <a:r>
              <a:t>Title Text</a:t>
            </a:r>
          </a:p>
        </p:txBody>
      </p:sp>
      <p:sp>
        <p:nvSpPr>
          <p:cNvPr id="31" name="Body Level One…"/>
          <p:cNvSpPr txBox="1">
            <a:spLocks noGrp="1"/>
          </p:cNvSpPr>
          <p:nvPr>
            <p:ph type="body" sz="half" idx="1"/>
          </p:nvPr>
        </p:nvSpPr>
        <p:spPr>
          <a:xfrm>
            <a:off x="11663253" y="3937000"/>
            <a:ext cx="12012416" cy="8677275"/>
          </a:xfrm>
          <a:prstGeom prst="rect">
            <a:avLst/>
          </a:prstGeom>
        </p:spPr>
        <p:txBody>
          <a:bodyPr anchor="t"/>
          <a:lstStyle>
            <a:lvl1pPr marL="0" indent="0">
              <a:spcBef>
                <a:spcPts val="3400"/>
              </a:spcBef>
              <a:buSzTx/>
              <a:buNone/>
              <a:defRPr sz="4200">
                <a:latin typeface="Proxima Nova"/>
                <a:ea typeface="Proxima Nova"/>
                <a:cs typeface="Proxima Nova"/>
                <a:sym typeface="Proxima Nova"/>
              </a:defRPr>
            </a:lvl1pPr>
            <a:lvl2pPr marL="0" indent="0">
              <a:spcBef>
                <a:spcPts val="3400"/>
              </a:spcBef>
              <a:buSzTx/>
              <a:buNone/>
              <a:defRPr sz="4200">
                <a:latin typeface="Proxima Nova"/>
                <a:ea typeface="Proxima Nova"/>
                <a:cs typeface="Proxima Nova"/>
                <a:sym typeface="Proxima Nova"/>
              </a:defRPr>
            </a:lvl2pPr>
            <a:lvl3pPr marL="0" indent="0">
              <a:spcBef>
                <a:spcPts val="3400"/>
              </a:spcBef>
              <a:buSzTx/>
              <a:buNone/>
              <a:defRPr sz="4200">
                <a:latin typeface="Proxima Nova"/>
                <a:ea typeface="Proxima Nova"/>
                <a:cs typeface="Proxima Nova"/>
                <a:sym typeface="Proxima Nova"/>
              </a:defRPr>
            </a:lvl3pPr>
            <a:lvl4pPr marL="0" indent="0">
              <a:spcBef>
                <a:spcPts val="3400"/>
              </a:spcBef>
              <a:buSzTx/>
              <a:buNone/>
              <a:defRPr sz="4200">
                <a:latin typeface="Proxima Nova"/>
                <a:ea typeface="Proxima Nova"/>
                <a:cs typeface="Proxima Nova"/>
                <a:sym typeface="Proxima Nova"/>
              </a:defRPr>
            </a:lvl4pPr>
            <a:lvl5pPr marL="0" indent="0">
              <a:spcBef>
                <a:spcPts val="3400"/>
              </a:spcBef>
              <a:buSzTx/>
              <a:buNone/>
              <a:defRPr sz="4200">
                <a:latin typeface="Proxima Nova"/>
                <a:ea typeface="Proxima Nova"/>
                <a:cs typeface="Proxima Nova"/>
                <a:sym typeface="Proxima Nova"/>
              </a:defRPr>
            </a:lvl5pPr>
          </a:lstStyle>
          <a:p>
            <a:r>
              <a:t>Body Level One</a:t>
            </a:r>
          </a:p>
          <a:p>
            <a:pPr lvl="1"/>
            <a:r>
              <a:t>Body Level Two</a:t>
            </a:r>
          </a:p>
          <a:p>
            <a:pPr lvl="2"/>
            <a:r>
              <a:t>Body Level Three</a:t>
            </a:r>
          </a:p>
          <a:p>
            <a:pPr lvl="3"/>
            <a:r>
              <a:t>Body Level Four</a:t>
            </a:r>
          </a:p>
          <a:p>
            <a:pPr lvl="4"/>
            <a:r>
              <a:t>Body Level Five</a:t>
            </a:r>
          </a:p>
        </p:txBody>
      </p:sp>
      <p:sp>
        <p:nvSpPr>
          <p:cNvPr id="32" name="Slide Number"/>
          <p:cNvSpPr txBox="1">
            <a:spLocks noGrp="1"/>
          </p:cNvSpPr>
          <p:nvPr>
            <p:ph type="sldNum" sz="quarter" idx="2"/>
          </p:nvPr>
        </p:nvSpPr>
        <p:spPr>
          <a:xfrm>
            <a:off x="23145154" y="12874390"/>
            <a:ext cx="382192" cy="571501"/>
          </a:xfrm>
          <a:prstGeom prst="rect">
            <a:avLst/>
          </a:prstGeom>
        </p:spPr>
        <p:txBody>
          <a:bodyPr/>
          <a:lstStyle>
            <a:lvl1pPr>
              <a:defRPr sz="2500" b="0">
                <a:solidFill>
                  <a:srgbClr val="221F37"/>
                </a:solidFill>
                <a:latin typeface="Oswald Regular"/>
                <a:ea typeface="Oswald Regular"/>
                <a:cs typeface="Oswald Regular"/>
                <a:sym typeface="Oswald Regular"/>
              </a:defRPr>
            </a:lvl1p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lank title">
    <p:spTree>
      <p:nvGrpSpPr>
        <p:cNvPr id="1" name=""/>
        <p:cNvGrpSpPr/>
        <p:nvPr/>
      </p:nvGrpSpPr>
      <p:grpSpPr>
        <a:xfrm>
          <a:off x="0" y="0"/>
          <a:ext cx="0" cy="0"/>
          <a:chOff x="0" y="0"/>
          <a:chExt cx="0" cy="0"/>
        </a:xfrm>
      </p:grpSpPr>
      <p:sp>
        <p:nvSpPr>
          <p:cNvPr id="39" name="Title Text"/>
          <p:cNvSpPr txBox="1">
            <a:spLocks noGrp="1"/>
          </p:cNvSpPr>
          <p:nvPr>
            <p:ph type="title"/>
          </p:nvPr>
        </p:nvSpPr>
        <p:spPr>
          <a:prstGeom prst="rect">
            <a:avLst/>
          </a:prstGeom>
        </p:spPr>
        <p:txBody>
          <a:bodyPr/>
          <a:lstStyle/>
          <a:p>
            <a:r>
              <a:t>Title Text</a:t>
            </a:r>
          </a:p>
        </p:txBody>
      </p:sp>
      <p:sp>
        <p:nvSpPr>
          <p:cNvPr id="40" name="Body Level One…"/>
          <p:cNvSpPr txBox="1">
            <a:spLocks noGrp="1"/>
          </p:cNvSpPr>
          <p:nvPr>
            <p:ph type="body" idx="13"/>
          </p:nvPr>
        </p:nvSpPr>
        <p:spPr>
          <a:xfrm>
            <a:off x="2222500" y="2519362"/>
            <a:ext cx="20040600" cy="8677276"/>
          </a:xfrm>
          <a:prstGeom prst="rect">
            <a:avLst/>
          </a:prstGeom>
        </p:spPr>
        <p:txBody>
          <a:bodyPr anchor="t"/>
          <a:lstStyle>
            <a:lvl1pPr marL="0" indent="0">
              <a:spcBef>
                <a:spcPts val="3400"/>
              </a:spcBef>
              <a:buSzTx/>
              <a:buNone/>
              <a:defRPr sz="2800" b="1">
                <a:latin typeface="Oswald-DemiBold"/>
                <a:ea typeface="Oswald-DemiBold"/>
                <a:cs typeface="Oswald-DemiBold"/>
                <a:sym typeface="Oswald-DemiBold"/>
              </a:defRPr>
            </a:lvl1pPr>
            <a:lvl2pPr marL="0" indent="0">
              <a:spcBef>
                <a:spcPts val="3400"/>
              </a:spcBef>
              <a:buSzTx/>
              <a:buNone/>
              <a:defRPr sz="2800">
                <a:latin typeface="Proxima Nova"/>
                <a:ea typeface="Proxima Nova"/>
                <a:cs typeface="Proxima Nova"/>
                <a:sym typeface="Proxima Nova"/>
              </a:defRPr>
            </a:lvl2pPr>
            <a:lvl3pPr marL="228600" indent="-228600">
              <a:spcBef>
                <a:spcPts val="3400"/>
              </a:spcBef>
              <a:buClr>
                <a:srgbClr val="35EAB2"/>
              </a:buClr>
              <a:buSzPct val="100000"/>
              <a:defRPr sz="2800">
                <a:latin typeface="Proxima Nova"/>
                <a:ea typeface="Proxima Nova"/>
                <a:cs typeface="Proxima Nova"/>
                <a:sym typeface="Proxima Nova"/>
              </a:defRPr>
            </a:lvl3pPr>
            <a:lvl4pPr marL="609600" indent="-228600">
              <a:spcBef>
                <a:spcPts val="3400"/>
              </a:spcBef>
              <a:buClr>
                <a:srgbClr val="35EAB2"/>
              </a:buClr>
              <a:buSzPct val="80000"/>
              <a:buChar char="‣"/>
              <a:defRPr sz="2800">
                <a:latin typeface="Proxima Nova"/>
                <a:ea typeface="Proxima Nova"/>
                <a:cs typeface="Proxima Nova"/>
                <a:sym typeface="Proxima Nova"/>
              </a:defRPr>
            </a:lvl4pPr>
            <a:lvl5pPr marL="990600" indent="-228600">
              <a:spcBef>
                <a:spcPts val="3400"/>
              </a:spcBef>
              <a:buClr>
                <a:srgbClr val="35EAB2"/>
              </a:buClr>
              <a:buSzPct val="80000"/>
              <a:defRPr sz="2800">
                <a:latin typeface="Proxima Nova"/>
                <a:ea typeface="Proxima Nova"/>
                <a:cs typeface="Proxima Nova"/>
                <a:sym typeface="Proxima Nova"/>
              </a:defRPr>
            </a:lvl5pPr>
          </a:lstStyle>
          <a:p>
            <a:r>
              <a:t>Body Level One</a:t>
            </a:r>
          </a:p>
          <a:p>
            <a:pPr lvl="1"/>
            <a:r>
              <a:t>Body Level Two</a:t>
            </a:r>
          </a:p>
          <a:p>
            <a:pPr lvl="2"/>
            <a:r>
              <a:t>Body Level Three</a:t>
            </a:r>
          </a:p>
          <a:p>
            <a:pPr lvl="3"/>
            <a:r>
              <a:t>Body Level Four</a:t>
            </a:r>
          </a:p>
          <a:p>
            <a:pPr lvl="4"/>
            <a:r>
              <a:t>Body Level Five</a:t>
            </a:r>
          </a:p>
        </p:txBody>
      </p:sp>
      <p:sp>
        <p:nvSpPr>
          <p:cNvPr id="4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Blank">
    <p:spTree>
      <p:nvGrpSpPr>
        <p:cNvPr id="1" name=""/>
        <p:cNvGrpSpPr/>
        <p:nvPr/>
      </p:nvGrpSpPr>
      <p:grpSpPr>
        <a:xfrm>
          <a:off x="0" y="0"/>
          <a:ext cx="0" cy="0"/>
          <a:chOff x="0" y="0"/>
          <a:chExt cx="0" cy="0"/>
        </a:xfrm>
      </p:grpSpPr>
      <p:sp>
        <p:nvSpPr>
          <p:cNvPr id="48" name="Rectangle"/>
          <p:cNvSpPr/>
          <p:nvPr/>
        </p:nvSpPr>
        <p:spPr>
          <a:xfrm>
            <a:off x="-161033" y="12624623"/>
            <a:ext cx="24706066" cy="1270003"/>
          </a:xfrm>
          <a:prstGeom prst="rect">
            <a:avLst/>
          </a:prstGeom>
          <a:solidFill>
            <a:srgbClr val="000000"/>
          </a:solidFill>
          <a:ln w="12700">
            <a:miter lim="400000"/>
          </a:ln>
        </p:spPr>
        <p:txBody>
          <a:bodyPr lIns="0" tIns="0" rIns="0" bIns="0" anchor="ctr"/>
          <a:lstStyle/>
          <a:p>
            <a:pPr algn="l">
              <a:defRPr sz="3200">
                <a:solidFill>
                  <a:srgbClr val="FFFFFF"/>
                </a:solidFill>
              </a:defRPr>
            </a:pPr>
            <a:endParaRPr/>
          </a:p>
        </p:txBody>
      </p:sp>
      <p:sp>
        <p:nvSpPr>
          <p:cNvPr id="49" name="Triangle"/>
          <p:cNvSpPr/>
          <p:nvPr/>
        </p:nvSpPr>
        <p:spPr>
          <a:xfrm>
            <a:off x="-4764" y="12499823"/>
            <a:ext cx="24393529" cy="133333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close/>
              </a:path>
            </a:pathLst>
          </a:custGeom>
          <a:solidFill>
            <a:schemeClr val="bg1"/>
          </a:solidFill>
          <a:ln w="12700">
            <a:miter lim="400000"/>
          </a:ln>
        </p:spPr>
        <p:txBody>
          <a:bodyPr lIns="0" tIns="0" rIns="0" bIns="0" anchor="ctr"/>
          <a:lstStyle/>
          <a:p>
            <a:pPr algn="l">
              <a:defRPr sz="3200">
                <a:solidFill>
                  <a:srgbClr val="FFFFFF"/>
                </a:solidFill>
              </a:defRPr>
            </a:pPr>
            <a:endParaRPr/>
          </a:p>
        </p:txBody>
      </p:sp>
      <p:pic>
        <p:nvPicPr>
          <p:cNvPr id="50" name="Image" descr="Image"/>
          <p:cNvPicPr>
            <a:picLocks noChangeAspect="1"/>
          </p:cNvPicPr>
          <p:nvPr/>
        </p:nvPicPr>
        <p:blipFill>
          <a:blip r:embed="rId2">
            <a:extLst/>
          </a:blip>
          <a:stretch>
            <a:fillRect/>
          </a:stretch>
        </p:blipFill>
        <p:spPr>
          <a:xfrm>
            <a:off x="762000" y="12799517"/>
            <a:ext cx="634492" cy="733950"/>
          </a:xfrm>
          <a:prstGeom prst="rect">
            <a:avLst/>
          </a:prstGeom>
          <a:ln w="12700">
            <a:miter lim="400000"/>
          </a:ln>
        </p:spPr>
      </p:pic>
      <p:sp>
        <p:nvSpPr>
          <p:cNvPr id="51" name="Confidential"/>
          <p:cNvSpPr txBox="1"/>
          <p:nvPr/>
        </p:nvSpPr>
        <p:spPr>
          <a:xfrm>
            <a:off x="1701800" y="12950590"/>
            <a:ext cx="1660755" cy="4318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normAutofit/>
          </a:bodyPr>
          <a:lstStyle>
            <a:lvl1pPr algn="l">
              <a:defRPr sz="2300" b="1" cap="all">
                <a:latin typeface="Oswald-DemiBold"/>
                <a:ea typeface="Oswald-DemiBold"/>
                <a:cs typeface="Oswald-DemiBold"/>
                <a:sym typeface="Oswald-DemiBold"/>
              </a:defRPr>
            </a:lvl1pPr>
          </a:lstStyle>
          <a:p>
            <a:r>
              <a:rPr lang="en-US" dirty="0"/>
              <a:t>ClearBlade </a:t>
            </a:r>
            <a:r>
              <a:rPr lang="en-US" dirty="0" err="1"/>
              <a:t>INc</a:t>
            </a:r>
            <a:endParaRPr dirty="0"/>
          </a:p>
        </p:txBody>
      </p:sp>
      <p:sp>
        <p:nvSpPr>
          <p:cNvPr id="5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Rectangle"/>
          <p:cNvSpPr/>
          <p:nvPr/>
        </p:nvSpPr>
        <p:spPr>
          <a:xfrm>
            <a:off x="-161033" y="12624623"/>
            <a:ext cx="24706066" cy="1270003"/>
          </a:xfrm>
          <a:prstGeom prst="rect">
            <a:avLst/>
          </a:prstGeom>
          <a:solidFill>
            <a:srgbClr val="000000"/>
          </a:solidFill>
          <a:ln w="12700">
            <a:miter lim="400000"/>
          </a:ln>
        </p:spPr>
        <p:txBody>
          <a:bodyPr lIns="0" tIns="0" rIns="0" bIns="0" anchor="ctr"/>
          <a:lstStyle/>
          <a:p>
            <a:pPr algn="l">
              <a:defRPr sz="3200">
                <a:solidFill>
                  <a:srgbClr val="FFFFFF"/>
                </a:solidFill>
              </a:defRPr>
            </a:pPr>
            <a:endParaRPr/>
          </a:p>
        </p:txBody>
      </p:sp>
      <p:sp>
        <p:nvSpPr>
          <p:cNvPr id="3" name="Triangle"/>
          <p:cNvSpPr/>
          <p:nvPr/>
        </p:nvSpPr>
        <p:spPr>
          <a:xfrm>
            <a:off x="-4764" y="12499823"/>
            <a:ext cx="24393529" cy="133333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close/>
              </a:path>
            </a:pathLst>
          </a:custGeom>
          <a:solidFill>
            <a:srgbClr val="35EAB2"/>
          </a:solidFill>
          <a:ln w="12700">
            <a:miter lim="400000"/>
          </a:ln>
        </p:spPr>
        <p:txBody>
          <a:bodyPr lIns="0" tIns="0" rIns="0" bIns="0" anchor="ctr"/>
          <a:lstStyle/>
          <a:p>
            <a:pPr algn="l">
              <a:defRPr sz="3200">
                <a:solidFill>
                  <a:srgbClr val="FFFFFF"/>
                </a:solidFill>
              </a:defRPr>
            </a:pPr>
            <a:endParaRPr/>
          </a:p>
        </p:txBody>
      </p:sp>
      <p:pic>
        <p:nvPicPr>
          <p:cNvPr id="4" name="Image" descr="Image"/>
          <p:cNvPicPr>
            <a:picLocks noChangeAspect="1"/>
          </p:cNvPicPr>
          <p:nvPr/>
        </p:nvPicPr>
        <p:blipFill>
          <a:blip r:embed="rId6">
            <a:extLst/>
          </a:blip>
          <a:stretch>
            <a:fillRect/>
          </a:stretch>
        </p:blipFill>
        <p:spPr>
          <a:xfrm>
            <a:off x="762000" y="12799517"/>
            <a:ext cx="634492" cy="733950"/>
          </a:xfrm>
          <a:prstGeom prst="rect">
            <a:avLst/>
          </a:prstGeom>
          <a:ln w="12700">
            <a:miter lim="400000"/>
          </a:ln>
        </p:spPr>
      </p:pic>
      <p:pic>
        <p:nvPicPr>
          <p:cNvPr id="5" name="Image" descr="Image"/>
          <p:cNvPicPr>
            <a:picLocks noChangeAspect="1"/>
          </p:cNvPicPr>
          <p:nvPr/>
        </p:nvPicPr>
        <p:blipFill>
          <a:blip r:embed="rId7">
            <a:extLst/>
          </a:blip>
          <a:stretch>
            <a:fillRect/>
          </a:stretch>
        </p:blipFill>
        <p:spPr>
          <a:xfrm>
            <a:off x="-4732924" y="-4068484"/>
            <a:ext cx="11083164" cy="9396707"/>
          </a:xfrm>
          <a:prstGeom prst="rect">
            <a:avLst/>
          </a:prstGeom>
          <a:ln w="12700">
            <a:miter lim="400000"/>
          </a:ln>
        </p:spPr>
      </p:pic>
      <p:pic>
        <p:nvPicPr>
          <p:cNvPr id="6" name="Image" descr="Image"/>
          <p:cNvPicPr>
            <a:picLocks noChangeAspect="1"/>
          </p:cNvPicPr>
          <p:nvPr/>
        </p:nvPicPr>
        <p:blipFill>
          <a:blip r:embed="rId8">
            <a:extLst/>
          </a:blip>
          <a:stretch>
            <a:fillRect/>
          </a:stretch>
        </p:blipFill>
        <p:spPr>
          <a:xfrm>
            <a:off x="1148519" y="-352101"/>
            <a:ext cx="2872072" cy="2435046"/>
          </a:xfrm>
          <a:prstGeom prst="rect">
            <a:avLst/>
          </a:prstGeom>
          <a:ln w="12700">
            <a:noFill/>
            <a:miter lim="400000"/>
          </a:ln>
        </p:spPr>
      </p:pic>
      <p:sp>
        <p:nvSpPr>
          <p:cNvPr id="7" name="Confidential"/>
          <p:cNvSpPr txBox="1"/>
          <p:nvPr userDrawn="1"/>
        </p:nvSpPr>
        <p:spPr>
          <a:xfrm>
            <a:off x="1701800" y="12950590"/>
            <a:ext cx="1660755" cy="4318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normAutofit/>
          </a:bodyPr>
          <a:lstStyle>
            <a:lvl1pPr algn="l">
              <a:defRPr sz="2300" b="1" cap="all">
                <a:latin typeface="Oswald-DemiBold"/>
                <a:ea typeface="Oswald-DemiBold"/>
                <a:cs typeface="Oswald-DemiBold"/>
                <a:sym typeface="Oswald-DemiBold"/>
              </a:defRPr>
            </a:lvl1pPr>
          </a:lstStyle>
          <a:p>
            <a:r>
              <a:rPr dirty="0"/>
              <a:t>C</a:t>
            </a:r>
            <a:r>
              <a:rPr lang="en-US" dirty="0"/>
              <a:t>learBlade Inc.</a:t>
            </a:r>
            <a:endParaRPr dirty="0"/>
          </a:p>
        </p:txBody>
      </p:sp>
      <p:sp>
        <p:nvSpPr>
          <p:cNvPr id="8" name="Title Text"/>
          <p:cNvSpPr txBox="1">
            <a:spLocks noGrp="1"/>
          </p:cNvSpPr>
          <p:nvPr>
            <p:ph type="title"/>
          </p:nvPr>
        </p:nvSpPr>
        <p:spPr>
          <a:xfrm>
            <a:off x="2171700" y="749608"/>
            <a:ext cx="20040600" cy="133333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Title Text</a:t>
            </a:r>
          </a:p>
        </p:txBody>
      </p:sp>
      <p:sp>
        <p:nvSpPr>
          <p:cNvPr id="9" name="Body Level One…"/>
          <p:cNvSpPr txBox="1">
            <a:spLocks noGrp="1"/>
          </p:cNvSpPr>
          <p:nvPr>
            <p:ph type="body" idx="1"/>
          </p:nvPr>
        </p:nvSpPr>
        <p:spPr>
          <a:xfrm>
            <a:off x="13610166" y="3962400"/>
            <a:ext cx="9550401" cy="9753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sp>
        <p:nvSpPr>
          <p:cNvPr id="10" name="Slide Number"/>
          <p:cNvSpPr txBox="1">
            <a:spLocks noGrp="1"/>
          </p:cNvSpPr>
          <p:nvPr>
            <p:ph type="sldNum" sz="quarter" idx="2"/>
          </p:nvPr>
        </p:nvSpPr>
        <p:spPr>
          <a:xfrm>
            <a:off x="23239437" y="13081824"/>
            <a:ext cx="396826" cy="406401"/>
          </a:xfrm>
          <a:prstGeom prst="rect">
            <a:avLst/>
          </a:prstGeom>
          <a:ln w="12700">
            <a:miter lim="400000"/>
          </a:ln>
        </p:spPr>
        <p:txBody>
          <a:bodyPr wrap="none" lIns="50800" tIns="50800" rIns="50800" bIns="50800">
            <a:spAutoFit/>
          </a:bodyPr>
          <a:lstStyle>
            <a:lvl1pPr>
              <a:defRPr sz="2000" b="1">
                <a:solidFill>
                  <a:srgbClr val="F2F2F2"/>
                </a:solidFill>
                <a:latin typeface="+mj-lt"/>
                <a:ea typeface="+mj-ea"/>
                <a:cs typeface="+mj-cs"/>
                <a:sym typeface="Helvetica"/>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ransition spd="med"/>
  <p:txStyles>
    <p:titleStyle>
      <a:lvl1pPr marL="0" marR="0" indent="0" algn="l" defTabSz="825500" latinLnBrk="0">
        <a:lnSpc>
          <a:spcPct val="80000"/>
        </a:lnSpc>
        <a:spcBef>
          <a:spcPts val="0"/>
        </a:spcBef>
        <a:spcAft>
          <a:spcPts val="0"/>
        </a:spcAft>
        <a:buClrTx/>
        <a:buSzTx/>
        <a:buFontTx/>
        <a:buNone/>
        <a:tabLst/>
        <a:defRPr sz="11600" b="1" i="0" u="none" strike="noStrike" cap="all" spc="0" baseline="0">
          <a:ln>
            <a:noFill/>
          </a:ln>
          <a:solidFill>
            <a:srgbClr val="000000"/>
          </a:solidFill>
          <a:uFillTx/>
          <a:latin typeface="Oswald-DemiBold"/>
          <a:ea typeface="Oswald-DemiBold"/>
          <a:cs typeface="Oswald-DemiBold"/>
          <a:sym typeface="Oswald-DemiBold"/>
        </a:defRPr>
      </a:lvl1pPr>
      <a:lvl2pPr marL="0" marR="0" indent="0" algn="l" defTabSz="825500" latinLnBrk="0">
        <a:lnSpc>
          <a:spcPct val="80000"/>
        </a:lnSpc>
        <a:spcBef>
          <a:spcPts val="0"/>
        </a:spcBef>
        <a:spcAft>
          <a:spcPts val="0"/>
        </a:spcAft>
        <a:buClrTx/>
        <a:buSzTx/>
        <a:buFontTx/>
        <a:buNone/>
        <a:tabLst/>
        <a:defRPr sz="11600" b="1" i="0" u="none" strike="noStrike" cap="all" spc="0" baseline="0">
          <a:ln>
            <a:noFill/>
          </a:ln>
          <a:solidFill>
            <a:srgbClr val="000000"/>
          </a:solidFill>
          <a:uFillTx/>
          <a:latin typeface="Oswald-DemiBold"/>
          <a:ea typeface="Oswald-DemiBold"/>
          <a:cs typeface="Oswald-DemiBold"/>
          <a:sym typeface="Oswald-DemiBold"/>
        </a:defRPr>
      </a:lvl2pPr>
      <a:lvl3pPr marL="0" marR="0" indent="0" algn="l" defTabSz="825500" latinLnBrk="0">
        <a:lnSpc>
          <a:spcPct val="80000"/>
        </a:lnSpc>
        <a:spcBef>
          <a:spcPts val="0"/>
        </a:spcBef>
        <a:spcAft>
          <a:spcPts val="0"/>
        </a:spcAft>
        <a:buClrTx/>
        <a:buSzTx/>
        <a:buFontTx/>
        <a:buNone/>
        <a:tabLst/>
        <a:defRPr sz="11600" b="1" i="0" u="none" strike="noStrike" cap="all" spc="0" baseline="0">
          <a:ln>
            <a:noFill/>
          </a:ln>
          <a:solidFill>
            <a:srgbClr val="000000"/>
          </a:solidFill>
          <a:uFillTx/>
          <a:latin typeface="Oswald-DemiBold"/>
          <a:ea typeface="Oswald-DemiBold"/>
          <a:cs typeface="Oswald-DemiBold"/>
          <a:sym typeface="Oswald-DemiBold"/>
        </a:defRPr>
      </a:lvl3pPr>
      <a:lvl4pPr marL="0" marR="0" indent="0" algn="l" defTabSz="825500" latinLnBrk="0">
        <a:lnSpc>
          <a:spcPct val="80000"/>
        </a:lnSpc>
        <a:spcBef>
          <a:spcPts val="0"/>
        </a:spcBef>
        <a:spcAft>
          <a:spcPts val="0"/>
        </a:spcAft>
        <a:buClrTx/>
        <a:buSzTx/>
        <a:buFontTx/>
        <a:buNone/>
        <a:tabLst/>
        <a:defRPr sz="11600" b="1" i="0" u="none" strike="noStrike" cap="all" spc="0" baseline="0">
          <a:ln>
            <a:noFill/>
          </a:ln>
          <a:solidFill>
            <a:srgbClr val="000000"/>
          </a:solidFill>
          <a:uFillTx/>
          <a:latin typeface="Oswald-DemiBold"/>
          <a:ea typeface="Oswald-DemiBold"/>
          <a:cs typeface="Oswald-DemiBold"/>
          <a:sym typeface="Oswald-DemiBold"/>
        </a:defRPr>
      </a:lvl4pPr>
      <a:lvl5pPr marL="0" marR="0" indent="0" algn="l" defTabSz="825500" latinLnBrk="0">
        <a:lnSpc>
          <a:spcPct val="80000"/>
        </a:lnSpc>
        <a:spcBef>
          <a:spcPts val="0"/>
        </a:spcBef>
        <a:spcAft>
          <a:spcPts val="0"/>
        </a:spcAft>
        <a:buClrTx/>
        <a:buSzTx/>
        <a:buFontTx/>
        <a:buNone/>
        <a:tabLst/>
        <a:defRPr sz="11600" b="1" i="0" u="none" strike="noStrike" cap="all" spc="0" baseline="0">
          <a:ln>
            <a:noFill/>
          </a:ln>
          <a:solidFill>
            <a:srgbClr val="000000"/>
          </a:solidFill>
          <a:uFillTx/>
          <a:latin typeface="Oswald-DemiBold"/>
          <a:ea typeface="Oswald-DemiBold"/>
          <a:cs typeface="Oswald-DemiBold"/>
          <a:sym typeface="Oswald-DemiBold"/>
        </a:defRPr>
      </a:lvl5pPr>
      <a:lvl6pPr marL="0" marR="0" indent="0" algn="l" defTabSz="825500" latinLnBrk="0">
        <a:lnSpc>
          <a:spcPct val="80000"/>
        </a:lnSpc>
        <a:spcBef>
          <a:spcPts val="0"/>
        </a:spcBef>
        <a:spcAft>
          <a:spcPts val="0"/>
        </a:spcAft>
        <a:buClrTx/>
        <a:buSzTx/>
        <a:buFontTx/>
        <a:buNone/>
        <a:tabLst/>
        <a:defRPr sz="11600" b="1" i="0" u="none" strike="noStrike" cap="all" spc="0" baseline="0">
          <a:ln>
            <a:noFill/>
          </a:ln>
          <a:solidFill>
            <a:srgbClr val="000000"/>
          </a:solidFill>
          <a:uFillTx/>
          <a:latin typeface="Oswald-DemiBold"/>
          <a:ea typeface="Oswald-DemiBold"/>
          <a:cs typeface="Oswald-DemiBold"/>
          <a:sym typeface="Oswald-DemiBold"/>
        </a:defRPr>
      </a:lvl6pPr>
      <a:lvl7pPr marL="0" marR="0" indent="0" algn="l" defTabSz="825500" latinLnBrk="0">
        <a:lnSpc>
          <a:spcPct val="80000"/>
        </a:lnSpc>
        <a:spcBef>
          <a:spcPts val="0"/>
        </a:spcBef>
        <a:spcAft>
          <a:spcPts val="0"/>
        </a:spcAft>
        <a:buClrTx/>
        <a:buSzTx/>
        <a:buFontTx/>
        <a:buNone/>
        <a:tabLst/>
        <a:defRPr sz="11600" b="1" i="0" u="none" strike="noStrike" cap="all" spc="0" baseline="0">
          <a:ln>
            <a:noFill/>
          </a:ln>
          <a:solidFill>
            <a:srgbClr val="000000"/>
          </a:solidFill>
          <a:uFillTx/>
          <a:latin typeface="Oswald-DemiBold"/>
          <a:ea typeface="Oswald-DemiBold"/>
          <a:cs typeface="Oswald-DemiBold"/>
          <a:sym typeface="Oswald-DemiBold"/>
        </a:defRPr>
      </a:lvl7pPr>
      <a:lvl8pPr marL="0" marR="0" indent="0" algn="l" defTabSz="825500" latinLnBrk="0">
        <a:lnSpc>
          <a:spcPct val="80000"/>
        </a:lnSpc>
        <a:spcBef>
          <a:spcPts val="0"/>
        </a:spcBef>
        <a:spcAft>
          <a:spcPts val="0"/>
        </a:spcAft>
        <a:buClrTx/>
        <a:buSzTx/>
        <a:buFontTx/>
        <a:buNone/>
        <a:tabLst/>
        <a:defRPr sz="11600" b="1" i="0" u="none" strike="noStrike" cap="all" spc="0" baseline="0">
          <a:ln>
            <a:noFill/>
          </a:ln>
          <a:solidFill>
            <a:srgbClr val="000000"/>
          </a:solidFill>
          <a:uFillTx/>
          <a:latin typeface="Oswald-DemiBold"/>
          <a:ea typeface="Oswald-DemiBold"/>
          <a:cs typeface="Oswald-DemiBold"/>
          <a:sym typeface="Oswald-DemiBold"/>
        </a:defRPr>
      </a:lvl8pPr>
      <a:lvl9pPr marL="0" marR="0" indent="0" algn="l" defTabSz="825500" latinLnBrk="0">
        <a:lnSpc>
          <a:spcPct val="80000"/>
        </a:lnSpc>
        <a:spcBef>
          <a:spcPts val="0"/>
        </a:spcBef>
        <a:spcAft>
          <a:spcPts val="0"/>
        </a:spcAft>
        <a:buClrTx/>
        <a:buSzTx/>
        <a:buFontTx/>
        <a:buNone/>
        <a:tabLst/>
        <a:defRPr sz="11600" b="1" i="0" u="none" strike="noStrike" cap="all" spc="0" baseline="0">
          <a:ln>
            <a:noFill/>
          </a:ln>
          <a:solidFill>
            <a:srgbClr val="000000"/>
          </a:solidFill>
          <a:uFillTx/>
          <a:latin typeface="Oswald-DemiBold"/>
          <a:ea typeface="Oswald-DemiBold"/>
          <a:cs typeface="Oswald-DemiBold"/>
          <a:sym typeface="Oswald-DemiBold"/>
        </a:defRPr>
      </a:lvl9pPr>
    </p:titleStyle>
    <p:bodyStyle>
      <a:lvl1pPr marL="635000" marR="0" indent="-635000" algn="l" defTabSz="825500" rtl="0" latinLnBrk="0">
        <a:lnSpc>
          <a:spcPct val="100000"/>
        </a:lnSpc>
        <a:spcBef>
          <a:spcPts val="5900"/>
        </a:spcBef>
        <a:spcAft>
          <a:spcPts val="0"/>
        </a:spcAft>
        <a:buClrTx/>
        <a:buSzPct val="125000"/>
        <a:buFontTx/>
        <a:buChar char="•"/>
        <a:tabLst/>
        <a:defRPr sz="5200" b="0" i="0" u="none" strike="noStrike" cap="none" spc="0" baseline="0">
          <a:ln>
            <a:noFill/>
          </a:ln>
          <a:solidFill>
            <a:srgbClr val="000000"/>
          </a:solidFill>
          <a:uFillTx/>
          <a:latin typeface="+mn-lt"/>
          <a:ea typeface="+mn-ea"/>
          <a:cs typeface="+mn-cs"/>
          <a:sym typeface="Helvetica Neue"/>
        </a:defRPr>
      </a:lvl1pPr>
      <a:lvl2pPr marL="1270000" marR="0" indent="-635000" algn="l" defTabSz="825500" rtl="0" latinLnBrk="0">
        <a:lnSpc>
          <a:spcPct val="100000"/>
        </a:lnSpc>
        <a:spcBef>
          <a:spcPts val="5900"/>
        </a:spcBef>
        <a:spcAft>
          <a:spcPts val="0"/>
        </a:spcAft>
        <a:buClrTx/>
        <a:buSzPct val="125000"/>
        <a:buFontTx/>
        <a:buChar char="•"/>
        <a:tabLst/>
        <a:defRPr sz="5200" b="0" i="0" u="none" strike="noStrike" cap="none" spc="0" baseline="0">
          <a:ln>
            <a:noFill/>
          </a:ln>
          <a:solidFill>
            <a:srgbClr val="000000"/>
          </a:solidFill>
          <a:uFillTx/>
          <a:latin typeface="+mn-lt"/>
          <a:ea typeface="+mn-ea"/>
          <a:cs typeface="+mn-cs"/>
          <a:sym typeface="Helvetica Neue"/>
        </a:defRPr>
      </a:lvl2pPr>
      <a:lvl3pPr marL="1905000" marR="0" indent="-635000" algn="l" defTabSz="825500" rtl="0" latinLnBrk="0">
        <a:lnSpc>
          <a:spcPct val="100000"/>
        </a:lnSpc>
        <a:spcBef>
          <a:spcPts val="5900"/>
        </a:spcBef>
        <a:spcAft>
          <a:spcPts val="0"/>
        </a:spcAft>
        <a:buClrTx/>
        <a:buSzPct val="125000"/>
        <a:buFontTx/>
        <a:buChar char="•"/>
        <a:tabLst/>
        <a:defRPr sz="5200" b="0" i="0" u="none" strike="noStrike" cap="none" spc="0" baseline="0">
          <a:ln>
            <a:noFill/>
          </a:ln>
          <a:solidFill>
            <a:srgbClr val="000000"/>
          </a:solidFill>
          <a:uFillTx/>
          <a:latin typeface="+mn-lt"/>
          <a:ea typeface="+mn-ea"/>
          <a:cs typeface="+mn-cs"/>
          <a:sym typeface="Helvetica Neue"/>
        </a:defRPr>
      </a:lvl3pPr>
      <a:lvl4pPr marL="2540000" marR="0" indent="-635000" algn="l" defTabSz="825500" rtl="0" latinLnBrk="0">
        <a:lnSpc>
          <a:spcPct val="100000"/>
        </a:lnSpc>
        <a:spcBef>
          <a:spcPts val="5900"/>
        </a:spcBef>
        <a:spcAft>
          <a:spcPts val="0"/>
        </a:spcAft>
        <a:buClrTx/>
        <a:buSzPct val="125000"/>
        <a:buFontTx/>
        <a:buChar char="•"/>
        <a:tabLst/>
        <a:defRPr sz="5200" b="0" i="0" u="none" strike="noStrike" cap="none" spc="0" baseline="0">
          <a:ln>
            <a:noFill/>
          </a:ln>
          <a:solidFill>
            <a:srgbClr val="000000"/>
          </a:solidFill>
          <a:uFillTx/>
          <a:latin typeface="+mn-lt"/>
          <a:ea typeface="+mn-ea"/>
          <a:cs typeface="+mn-cs"/>
          <a:sym typeface="Helvetica Neue"/>
        </a:defRPr>
      </a:lvl4pPr>
      <a:lvl5pPr marL="3175000" marR="0" indent="-635000" algn="l" defTabSz="825500" rtl="0" latinLnBrk="0">
        <a:lnSpc>
          <a:spcPct val="100000"/>
        </a:lnSpc>
        <a:spcBef>
          <a:spcPts val="5900"/>
        </a:spcBef>
        <a:spcAft>
          <a:spcPts val="0"/>
        </a:spcAft>
        <a:buClrTx/>
        <a:buSzPct val="125000"/>
        <a:buFontTx/>
        <a:buChar char="•"/>
        <a:tabLst/>
        <a:defRPr sz="5200" b="0" i="0" u="none" strike="noStrike" cap="none" spc="0" baseline="0">
          <a:ln>
            <a:noFill/>
          </a:ln>
          <a:solidFill>
            <a:srgbClr val="000000"/>
          </a:solidFill>
          <a:uFillTx/>
          <a:latin typeface="+mn-lt"/>
          <a:ea typeface="+mn-ea"/>
          <a:cs typeface="+mn-cs"/>
          <a:sym typeface="Helvetica Neue"/>
        </a:defRPr>
      </a:lvl5pPr>
      <a:lvl6pPr marL="3810000" marR="0" indent="-635000" algn="l" defTabSz="825500" rtl="0" latinLnBrk="0">
        <a:lnSpc>
          <a:spcPct val="100000"/>
        </a:lnSpc>
        <a:spcBef>
          <a:spcPts val="5900"/>
        </a:spcBef>
        <a:spcAft>
          <a:spcPts val="0"/>
        </a:spcAft>
        <a:buClrTx/>
        <a:buSzPct val="125000"/>
        <a:buFontTx/>
        <a:buChar char="•"/>
        <a:tabLst/>
        <a:defRPr sz="5200" b="0" i="0" u="none" strike="noStrike" cap="none" spc="0" baseline="0">
          <a:ln>
            <a:noFill/>
          </a:ln>
          <a:solidFill>
            <a:srgbClr val="000000"/>
          </a:solidFill>
          <a:uFillTx/>
          <a:latin typeface="+mn-lt"/>
          <a:ea typeface="+mn-ea"/>
          <a:cs typeface="+mn-cs"/>
          <a:sym typeface="Helvetica Neue"/>
        </a:defRPr>
      </a:lvl6pPr>
      <a:lvl7pPr marL="4445000" marR="0" indent="-635000" algn="l" defTabSz="825500" rtl="0" latinLnBrk="0">
        <a:lnSpc>
          <a:spcPct val="100000"/>
        </a:lnSpc>
        <a:spcBef>
          <a:spcPts val="5900"/>
        </a:spcBef>
        <a:spcAft>
          <a:spcPts val="0"/>
        </a:spcAft>
        <a:buClrTx/>
        <a:buSzPct val="125000"/>
        <a:buFontTx/>
        <a:buChar char="•"/>
        <a:tabLst/>
        <a:defRPr sz="5200" b="0" i="0" u="none" strike="noStrike" cap="none" spc="0" baseline="0">
          <a:ln>
            <a:noFill/>
          </a:ln>
          <a:solidFill>
            <a:srgbClr val="000000"/>
          </a:solidFill>
          <a:uFillTx/>
          <a:latin typeface="+mn-lt"/>
          <a:ea typeface="+mn-ea"/>
          <a:cs typeface="+mn-cs"/>
          <a:sym typeface="Helvetica Neue"/>
        </a:defRPr>
      </a:lvl7pPr>
      <a:lvl8pPr marL="5080000" marR="0" indent="-635000" algn="l" defTabSz="825500" rtl="0" latinLnBrk="0">
        <a:lnSpc>
          <a:spcPct val="100000"/>
        </a:lnSpc>
        <a:spcBef>
          <a:spcPts val="5900"/>
        </a:spcBef>
        <a:spcAft>
          <a:spcPts val="0"/>
        </a:spcAft>
        <a:buClrTx/>
        <a:buSzPct val="125000"/>
        <a:buFontTx/>
        <a:buChar char="•"/>
        <a:tabLst/>
        <a:defRPr sz="5200" b="0" i="0" u="none" strike="noStrike" cap="none" spc="0" baseline="0">
          <a:ln>
            <a:noFill/>
          </a:ln>
          <a:solidFill>
            <a:srgbClr val="000000"/>
          </a:solidFill>
          <a:uFillTx/>
          <a:latin typeface="+mn-lt"/>
          <a:ea typeface="+mn-ea"/>
          <a:cs typeface="+mn-cs"/>
          <a:sym typeface="Helvetica Neue"/>
        </a:defRPr>
      </a:lvl8pPr>
      <a:lvl9pPr marL="5715000" marR="0" indent="-635000" algn="l" defTabSz="825500" rtl="0" latinLnBrk="0">
        <a:lnSpc>
          <a:spcPct val="100000"/>
        </a:lnSpc>
        <a:spcBef>
          <a:spcPts val="5900"/>
        </a:spcBef>
        <a:spcAft>
          <a:spcPts val="0"/>
        </a:spcAft>
        <a:buClrTx/>
        <a:buSzPct val="125000"/>
        <a:buFontTx/>
        <a:buChar char="•"/>
        <a:tabLst/>
        <a:defRPr sz="5200" b="0" i="0" u="none" strike="noStrike" cap="none" spc="0" baseline="0">
          <a:ln>
            <a:noFill/>
          </a:ln>
          <a:solidFill>
            <a:srgbClr val="000000"/>
          </a:solidFill>
          <a:uFillTx/>
          <a:latin typeface="+mn-lt"/>
          <a:ea typeface="+mn-ea"/>
          <a:cs typeface="+mn-cs"/>
          <a:sym typeface="Helvetica Neue"/>
        </a:defRPr>
      </a:lvl9pPr>
    </p:bodyStyle>
    <p:otherStyle>
      <a:lvl1pPr marL="0" marR="0" indent="0" algn="ctr" defTabSz="825500" rtl="0" latinLnBrk="0">
        <a:lnSpc>
          <a:spcPct val="100000"/>
        </a:lnSpc>
        <a:spcBef>
          <a:spcPts val="0"/>
        </a:spcBef>
        <a:spcAft>
          <a:spcPts val="0"/>
        </a:spcAft>
        <a:buClrTx/>
        <a:buSzTx/>
        <a:buFontTx/>
        <a:buNone/>
        <a:tabLst/>
        <a:defRPr sz="2000" b="1" i="0" u="none" strike="noStrike" cap="none" spc="0" baseline="0">
          <a:ln>
            <a:noFill/>
          </a:ln>
          <a:solidFill>
            <a:schemeClr val="tx1"/>
          </a:solidFill>
          <a:uFillTx/>
          <a:latin typeface="+mn-lt"/>
          <a:ea typeface="+mn-ea"/>
          <a:cs typeface="+mn-cs"/>
          <a:sym typeface="Helvetica"/>
        </a:defRPr>
      </a:lvl1pPr>
      <a:lvl2pPr marL="0" marR="0" indent="0" algn="ctr" defTabSz="825500" rtl="0" latinLnBrk="0">
        <a:lnSpc>
          <a:spcPct val="100000"/>
        </a:lnSpc>
        <a:spcBef>
          <a:spcPts val="0"/>
        </a:spcBef>
        <a:spcAft>
          <a:spcPts val="0"/>
        </a:spcAft>
        <a:buClrTx/>
        <a:buSzTx/>
        <a:buFontTx/>
        <a:buNone/>
        <a:tabLst/>
        <a:defRPr sz="2000" b="1" i="0" u="none" strike="noStrike" cap="none" spc="0" baseline="0">
          <a:ln>
            <a:noFill/>
          </a:ln>
          <a:solidFill>
            <a:schemeClr val="tx1"/>
          </a:solidFill>
          <a:uFillTx/>
          <a:latin typeface="+mn-lt"/>
          <a:ea typeface="+mn-ea"/>
          <a:cs typeface="+mn-cs"/>
          <a:sym typeface="Helvetica"/>
        </a:defRPr>
      </a:lvl2pPr>
      <a:lvl3pPr marL="0" marR="0" indent="0" algn="ctr" defTabSz="825500" rtl="0" latinLnBrk="0">
        <a:lnSpc>
          <a:spcPct val="100000"/>
        </a:lnSpc>
        <a:spcBef>
          <a:spcPts val="0"/>
        </a:spcBef>
        <a:spcAft>
          <a:spcPts val="0"/>
        </a:spcAft>
        <a:buClrTx/>
        <a:buSzTx/>
        <a:buFontTx/>
        <a:buNone/>
        <a:tabLst/>
        <a:defRPr sz="2000" b="1" i="0" u="none" strike="noStrike" cap="none" spc="0" baseline="0">
          <a:ln>
            <a:noFill/>
          </a:ln>
          <a:solidFill>
            <a:schemeClr val="tx1"/>
          </a:solidFill>
          <a:uFillTx/>
          <a:latin typeface="+mn-lt"/>
          <a:ea typeface="+mn-ea"/>
          <a:cs typeface="+mn-cs"/>
          <a:sym typeface="Helvetica"/>
        </a:defRPr>
      </a:lvl3pPr>
      <a:lvl4pPr marL="0" marR="0" indent="0" algn="ctr" defTabSz="825500" rtl="0" latinLnBrk="0">
        <a:lnSpc>
          <a:spcPct val="100000"/>
        </a:lnSpc>
        <a:spcBef>
          <a:spcPts val="0"/>
        </a:spcBef>
        <a:spcAft>
          <a:spcPts val="0"/>
        </a:spcAft>
        <a:buClrTx/>
        <a:buSzTx/>
        <a:buFontTx/>
        <a:buNone/>
        <a:tabLst/>
        <a:defRPr sz="2000" b="1" i="0" u="none" strike="noStrike" cap="none" spc="0" baseline="0">
          <a:ln>
            <a:noFill/>
          </a:ln>
          <a:solidFill>
            <a:schemeClr val="tx1"/>
          </a:solidFill>
          <a:uFillTx/>
          <a:latin typeface="+mn-lt"/>
          <a:ea typeface="+mn-ea"/>
          <a:cs typeface="+mn-cs"/>
          <a:sym typeface="Helvetica"/>
        </a:defRPr>
      </a:lvl4pPr>
      <a:lvl5pPr marL="0" marR="0" indent="0" algn="ctr" defTabSz="825500" rtl="0" latinLnBrk="0">
        <a:lnSpc>
          <a:spcPct val="100000"/>
        </a:lnSpc>
        <a:spcBef>
          <a:spcPts val="0"/>
        </a:spcBef>
        <a:spcAft>
          <a:spcPts val="0"/>
        </a:spcAft>
        <a:buClrTx/>
        <a:buSzTx/>
        <a:buFontTx/>
        <a:buNone/>
        <a:tabLst/>
        <a:defRPr sz="2000" b="1" i="0" u="none" strike="noStrike" cap="none" spc="0" baseline="0">
          <a:ln>
            <a:noFill/>
          </a:ln>
          <a:solidFill>
            <a:schemeClr val="tx1"/>
          </a:solidFill>
          <a:uFillTx/>
          <a:latin typeface="+mn-lt"/>
          <a:ea typeface="+mn-ea"/>
          <a:cs typeface="+mn-cs"/>
          <a:sym typeface="Helvetica"/>
        </a:defRPr>
      </a:lvl5pPr>
      <a:lvl6pPr marL="0" marR="0" indent="0" algn="ctr" defTabSz="825500" rtl="0" latinLnBrk="0">
        <a:lnSpc>
          <a:spcPct val="100000"/>
        </a:lnSpc>
        <a:spcBef>
          <a:spcPts val="0"/>
        </a:spcBef>
        <a:spcAft>
          <a:spcPts val="0"/>
        </a:spcAft>
        <a:buClrTx/>
        <a:buSzTx/>
        <a:buFontTx/>
        <a:buNone/>
        <a:tabLst/>
        <a:defRPr sz="2000" b="1" i="0" u="none" strike="noStrike" cap="none" spc="0" baseline="0">
          <a:ln>
            <a:noFill/>
          </a:ln>
          <a:solidFill>
            <a:schemeClr val="tx1"/>
          </a:solidFill>
          <a:uFillTx/>
          <a:latin typeface="+mn-lt"/>
          <a:ea typeface="+mn-ea"/>
          <a:cs typeface="+mn-cs"/>
          <a:sym typeface="Helvetica"/>
        </a:defRPr>
      </a:lvl6pPr>
      <a:lvl7pPr marL="0" marR="0" indent="0" algn="ctr" defTabSz="825500" rtl="0" latinLnBrk="0">
        <a:lnSpc>
          <a:spcPct val="100000"/>
        </a:lnSpc>
        <a:spcBef>
          <a:spcPts val="0"/>
        </a:spcBef>
        <a:spcAft>
          <a:spcPts val="0"/>
        </a:spcAft>
        <a:buClrTx/>
        <a:buSzTx/>
        <a:buFontTx/>
        <a:buNone/>
        <a:tabLst/>
        <a:defRPr sz="2000" b="1" i="0" u="none" strike="noStrike" cap="none" spc="0" baseline="0">
          <a:ln>
            <a:noFill/>
          </a:ln>
          <a:solidFill>
            <a:schemeClr val="tx1"/>
          </a:solidFill>
          <a:uFillTx/>
          <a:latin typeface="+mn-lt"/>
          <a:ea typeface="+mn-ea"/>
          <a:cs typeface="+mn-cs"/>
          <a:sym typeface="Helvetica"/>
        </a:defRPr>
      </a:lvl7pPr>
      <a:lvl8pPr marL="0" marR="0" indent="0" algn="ctr" defTabSz="825500" rtl="0" latinLnBrk="0">
        <a:lnSpc>
          <a:spcPct val="100000"/>
        </a:lnSpc>
        <a:spcBef>
          <a:spcPts val="0"/>
        </a:spcBef>
        <a:spcAft>
          <a:spcPts val="0"/>
        </a:spcAft>
        <a:buClrTx/>
        <a:buSzTx/>
        <a:buFontTx/>
        <a:buNone/>
        <a:tabLst/>
        <a:defRPr sz="2000" b="1" i="0" u="none" strike="noStrike" cap="none" spc="0" baseline="0">
          <a:ln>
            <a:noFill/>
          </a:ln>
          <a:solidFill>
            <a:schemeClr val="tx1"/>
          </a:solidFill>
          <a:uFillTx/>
          <a:latin typeface="+mn-lt"/>
          <a:ea typeface="+mn-ea"/>
          <a:cs typeface="+mn-cs"/>
          <a:sym typeface="Helvetica"/>
        </a:defRPr>
      </a:lvl8pPr>
      <a:lvl9pPr marL="0" marR="0" indent="0" algn="ctr" defTabSz="825500" rtl="0" latinLnBrk="0">
        <a:lnSpc>
          <a:spcPct val="100000"/>
        </a:lnSpc>
        <a:spcBef>
          <a:spcPts val="0"/>
        </a:spcBef>
        <a:spcAft>
          <a:spcPts val="0"/>
        </a:spcAft>
        <a:buClrTx/>
        <a:buSzTx/>
        <a:buFontTx/>
        <a:buNone/>
        <a:tabLst/>
        <a:defRPr sz="2000" b="1" i="0" u="none" strike="noStrike" cap="none" spc="0" baseline="0">
          <a:ln>
            <a:noFill/>
          </a:ln>
          <a:solidFill>
            <a:schemeClr val="tx1"/>
          </a:solidFill>
          <a:uFillTx/>
          <a:latin typeface="+mn-lt"/>
          <a:ea typeface="+mn-ea"/>
          <a:cs typeface="+mn-cs"/>
          <a:sym typeface="Helvetica"/>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mailto:aallsbrook@clearblade.com"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8.tiff"/><Relationship Id="rId3" Type="http://schemas.microsoft.com/office/2007/relationships/hdphoto" Target="../media/hdphoto2.wdp"/><Relationship Id="rId7" Type="http://schemas.microsoft.com/office/2007/relationships/hdphoto" Target="../media/hdphoto1.wdp"/><Relationship Id="rId12" Type="http://schemas.openxmlformats.org/officeDocument/2006/relationships/image" Target="../media/image17.tiff"/><Relationship Id="rId17" Type="http://schemas.openxmlformats.org/officeDocument/2006/relationships/image" Target="../media/image20.tiff"/><Relationship Id="rId2" Type="http://schemas.openxmlformats.org/officeDocument/2006/relationships/image" Target="../media/image10.png"/><Relationship Id="rId16" Type="http://schemas.openxmlformats.org/officeDocument/2006/relationships/image" Target="../media/image22.tiff"/><Relationship Id="rId1" Type="http://schemas.openxmlformats.org/officeDocument/2006/relationships/slideLayout" Target="../slideLayouts/slideLayout3.xml"/><Relationship Id="rId6" Type="http://schemas.openxmlformats.org/officeDocument/2006/relationships/image" Target="../media/image7.png"/><Relationship Id="rId11" Type="http://schemas.openxmlformats.org/officeDocument/2006/relationships/image" Target="../media/image16.tiff"/><Relationship Id="rId5" Type="http://schemas.openxmlformats.org/officeDocument/2006/relationships/image" Target="../media/image12.png"/><Relationship Id="rId15" Type="http://schemas.openxmlformats.org/officeDocument/2006/relationships/image" Target="../media/image21.png"/><Relationship Id="rId10" Type="http://schemas.openxmlformats.org/officeDocument/2006/relationships/image" Target="../media/image15.tiff"/><Relationship Id="rId4" Type="http://schemas.openxmlformats.org/officeDocument/2006/relationships/image" Target="../media/image11.jpeg"/><Relationship Id="rId9" Type="http://schemas.openxmlformats.org/officeDocument/2006/relationships/image" Target="../media/image14.tiff"/><Relationship Id="rId14" Type="http://schemas.openxmlformats.org/officeDocument/2006/relationships/image" Target="../media/image19.tiff"/></Relationships>
</file>

<file path=ppt/slides/_rels/slide11.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8.tiff"/><Relationship Id="rId3" Type="http://schemas.microsoft.com/office/2007/relationships/hdphoto" Target="../media/hdphoto2.wdp"/><Relationship Id="rId7" Type="http://schemas.microsoft.com/office/2007/relationships/hdphoto" Target="../media/hdphoto1.wdp"/><Relationship Id="rId12" Type="http://schemas.openxmlformats.org/officeDocument/2006/relationships/image" Target="../media/image17.tiff"/><Relationship Id="rId17" Type="http://schemas.openxmlformats.org/officeDocument/2006/relationships/image" Target="../media/image20.tiff"/><Relationship Id="rId2" Type="http://schemas.openxmlformats.org/officeDocument/2006/relationships/image" Target="../media/image10.png"/><Relationship Id="rId16" Type="http://schemas.openxmlformats.org/officeDocument/2006/relationships/image" Target="../media/image22.tiff"/><Relationship Id="rId1" Type="http://schemas.openxmlformats.org/officeDocument/2006/relationships/slideLayout" Target="../slideLayouts/slideLayout3.xml"/><Relationship Id="rId6" Type="http://schemas.openxmlformats.org/officeDocument/2006/relationships/image" Target="../media/image7.png"/><Relationship Id="rId11" Type="http://schemas.openxmlformats.org/officeDocument/2006/relationships/image" Target="../media/image16.tiff"/><Relationship Id="rId5" Type="http://schemas.openxmlformats.org/officeDocument/2006/relationships/image" Target="../media/image12.png"/><Relationship Id="rId15" Type="http://schemas.openxmlformats.org/officeDocument/2006/relationships/image" Target="../media/image21.png"/><Relationship Id="rId10" Type="http://schemas.openxmlformats.org/officeDocument/2006/relationships/image" Target="../media/image15.tiff"/><Relationship Id="rId4" Type="http://schemas.openxmlformats.org/officeDocument/2006/relationships/image" Target="../media/image11.jpeg"/><Relationship Id="rId9" Type="http://schemas.openxmlformats.org/officeDocument/2006/relationships/image" Target="../media/image14.tiff"/><Relationship Id="rId14" Type="http://schemas.openxmlformats.org/officeDocument/2006/relationships/image" Target="../media/image19.tiff"/></Relationships>
</file>

<file path=ppt/slides/_rels/slide12.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8.tiff"/><Relationship Id="rId18" Type="http://schemas.openxmlformats.org/officeDocument/2006/relationships/image" Target="../media/image35.tiff"/><Relationship Id="rId3" Type="http://schemas.microsoft.com/office/2007/relationships/hdphoto" Target="../media/hdphoto2.wdp"/><Relationship Id="rId7" Type="http://schemas.microsoft.com/office/2007/relationships/hdphoto" Target="../media/hdphoto1.wdp"/><Relationship Id="rId12" Type="http://schemas.openxmlformats.org/officeDocument/2006/relationships/image" Target="../media/image17.tiff"/><Relationship Id="rId17" Type="http://schemas.openxmlformats.org/officeDocument/2006/relationships/image" Target="../media/image50.tiff"/><Relationship Id="rId2" Type="http://schemas.openxmlformats.org/officeDocument/2006/relationships/image" Target="../media/image10.png"/><Relationship Id="rId16" Type="http://schemas.openxmlformats.org/officeDocument/2006/relationships/image" Target="../media/image22.tiff"/><Relationship Id="rId20" Type="http://schemas.openxmlformats.org/officeDocument/2006/relationships/image" Target="../media/image52.tiff"/><Relationship Id="rId1" Type="http://schemas.openxmlformats.org/officeDocument/2006/relationships/slideLayout" Target="../slideLayouts/slideLayout3.xml"/><Relationship Id="rId6" Type="http://schemas.openxmlformats.org/officeDocument/2006/relationships/image" Target="../media/image7.png"/><Relationship Id="rId11" Type="http://schemas.openxmlformats.org/officeDocument/2006/relationships/image" Target="../media/image16.tiff"/><Relationship Id="rId5" Type="http://schemas.openxmlformats.org/officeDocument/2006/relationships/image" Target="../media/image12.png"/><Relationship Id="rId15" Type="http://schemas.openxmlformats.org/officeDocument/2006/relationships/image" Target="../media/image21.png"/><Relationship Id="rId10" Type="http://schemas.openxmlformats.org/officeDocument/2006/relationships/image" Target="../media/image15.tiff"/><Relationship Id="rId19" Type="http://schemas.openxmlformats.org/officeDocument/2006/relationships/image" Target="../media/image51.tiff"/><Relationship Id="rId4" Type="http://schemas.openxmlformats.org/officeDocument/2006/relationships/image" Target="../media/image11.jpeg"/><Relationship Id="rId9" Type="http://schemas.openxmlformats.org/officeDocument/2006/relationships/image" Target="../media/image14.tiff"/><Relationship Id="rId14" Type="http://schemas.openxmlformats.org/officeDocument/2006/relationships/image" Target="../media/image19.tiff"/></Relationships>
</file>

<file path=ppt/slides/_rels/slide13.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8.tiff"/><Relationship Id="rId3" Type="http://schemas.microsoft.com/office/2007/relationships/hdphoto" Target="../media/hdphoto2.wdp"/><Relationship Id="rId7" Type="http://schemas.microsoft.com/office/2007/relationships/hdphoto" Target="../media/hdphoto1.wdp"/><Relationship Id="rId12" Type="http://schemas.openxmlformats.org/officeDocument/2006/relationships/image" Target="../media/image17.tiff"/><Relationship Id="rId2" Type="http://schemas.openxmlformats.org/officeDocument/2006/relationships/image" Target="../media/image10.png"/><Relationship Id="rId16" Type="http://schemas.openxmlformats.org/officeDocument/2006/relationships/image" Target="../media/image22.tiff"/><Relationship Id="rId1" Type="http://schemas.openxmlformats.org/officeDocument/2006/relationships/slideLayout" Target="../slideLayouts/slideLayout3.xml"/><Relationship Id="rId6" Type="http://schemas.openxmlformats.org/officeDocument/2006/relationships/image" Target="../media/image7.png"/><Relationship Id="rId11" Type="http://schemas.openxmlformats.org/officeDocument/2006/relationships/image" Target="../media/image16.tiff"/><Relationship Id="rId5" Type="http://schemas.openxmlformats.org/officeDocument/2006/relationships/image" Target="../media/image12.png"/><Relationship Id="rId15" Type="http://schemas.openxmlformats.org/officeDocument/2006/relationships/image" Target="../media/image21.png"/><Relationship Id="rId10" Type="http://schemas.openxmlformats.org/officeDocument/2006/relationships/image" Target="../media/image15.tiff"/><Relationship Id="rId4" Type="http://schemas.openxmlformats.org/officeDocument/2006/relationships/image" Target="../media/image11.jpeg"/><Relationship Id="rId9" Type="http://schemas.openxmlformats.org/officeDocument/2006/relationships/image" Target="../media/image14.tiff"/><Relationship Id="rId14" Type="http://schemas.openxmlformats.org/officeDocument/2006/relationships/image" Target="../media/image19.tiff"/></Relationships>
</file>

<file path=ppt/slides/_rels/slide14.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8.tiff"/><Relationship Id="rId3" Type="http://schemas.microsoft.com/office/2007/relationships/hdphoto" Target="../media/hdphoto2.wdp"/><Relationship Id="rId7" Type="http://schemas.microsoft.com/office/2007/relationships/hdphoto" Target="../media/hdphoto1.wdp"/><Relationship Id="rId12" Type="http://schemas.openxmlformats.org/officeDocument/2006/relationships/image" Target="../media/image17.tiff"/><Relationship Id="rId17" Type="http://schemas.openxmlformats.org/officeDocument/2006/relationships/image" Target="../media/image20.tiff"/><Relationship Id="rId2" Type="http://schemas.openxmlformats.org/officeDocument/2006/relationships/image" Target="../media/image10.png"/><Relationship Id="rId16" Type="http://schemas.openxmlformats.org/officeDocument/2006/relationships/image" Target="../media/image22.tiff"/><Relationship Id="rId1" Type="http://schemas.openxmlformats.org/officeDocument/2006/relationships/slideLayout" Target="../slideLayouts/slideLayout3.xml"/><Relationship Id="rId6" Type="http://schemas.openxmlformats.org/officeDocument/2006/relationships/image" Target="../media/image7.png"/><Relationship Id="rId11" Type="http://schemas.openxmlformats.org/officeDocument/2006/relationships/image" Target="../media/image16.tiff"/><Relationship Id="rId5" Type="http://schemas.openxmlformats.org/officeDocument/2006/relationships/image" Target="../media/image12.png"/><Relationship Id="rId15" Type="http://schemas.openxmlformats.org/officeDocument/2006/relationships/image" Target="../media/image21.png"/><Relationship Id="rId10" Type="http://schemas.openxmlformats.org/officeDocument/2006/relationships/image" Target="../media/image15.tiff"/><Relationship Id="rId4" Type="http://schemas.openxmlformats.org/officeDocument/2006/relationships/image" Target="../media/image11.jpeg"/><Relationship Id="rId9" Type="http://schemas.openxmlformats.org/officeDocument/2006/relationships/image" Target="../media/image14.tiff"/><Relationship Id="rId14" Type="http://schemas.openxmlformats.org/officeDocument/2006/relationships/image" Target="../media/image19.tiff"/></Relationships>
</file>

<file path=ppt/slides/_rels/slide15.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8.tiff"/><Relationship Id="rId3" Type="http://schemas.microsoft.com/office/2007/relationships/hdphoto" Target="../media/hdphoto2.wdp"/><Relationship Id="rId7" Type="http://schemas.microsoft.com/office/2007/relationships/hdphoto" Target="../media/hdphoto1.wdp"/><Relationship Id="rId12" Type="http://schemas.openxmlformats.org/officeDocument/2006/relationships/image" Target="../media/image17.tiff"/><Relationship Id="rId2" Type="http://schemas.openxmlformats.org/officeDocument/2006/relationships/image" Target="../media/image10.png"/><Relationship Id="rId16" Type="http://schemas.openxmlformats.org/officeDocument/2006/relationships/image" Target="../media/image22.tiff"/><Relationship Id="rId1" Type="http://schemas.openxmlformats.org/officeDocument/2006/relationships/slideLayout" Target="../slideLayouts/slideLayout3.xml"/><Relationship Id="rId6" Type="http://schemas.openxmlformats.org/officeDocument/2006/relationships/image" Target="../media/image7.png"/><Relationship Id="rId11" Type="http://schemas.openxmlformats.org/officeDocument/2006/relationships/image" Target="../media/image16.tiff"/><Relationship Id="rId5" Type="http://schemas.openxmlformats.org/officeDocument/2006/relationships/image" Target="../media/image12.png"/><Relationship Id="rId15" Type="http://schemas.openxmlformats.org/officeDocument/2006/relationships/image" Target="../media/image21.png"/><Relationship Id="rId10" Type="http://schemas.openxmlformats.org/officeDocument/2006/relationships/image" Target="../media/image15.tiff"/><Relationship Id="rId4" Type="http://schemas.openxmlformats.org/officeDocument/2006/relationships/image" Target="../media/image11.jpeg"/><Relationship Id="rId9" Type="http://schemas.openxmlformats.org/officeDocument/2006/relationships/image" Target="../media/image14.tiff"/><Relationship Id="rId14" Type="http://schemas.openxmlformats.org/officeDocument/2006/relationships/image" Target="../media/image19.tiff"/></Relationships>
</file>

<file path=ppt/slides/_rels/slide16.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8.tiff"/><Relationship Id="rId3" Type="http://schemas.microsoft.com/office/2007/relationships/hdphoto" Target="../media/hdphoto2.wdp"/><Relationship Id="rId7" Type="http://schemas.microsoft.com/office/2007/relationships/hdphoto" Target="../media/hdphoto1.wdp"/><Relationship Id="rId12" Type="http://schemas.openxmlformats.org/officeDocument/2006/relationships/image" Target="../media/image17.tiff"/><Relationship Id="rId17" Type="http://schemas.openxmlformats.org/officeDocument/2006/relationships/image" Target="../media/image20.tiff"/><Relationship Id="rId2" Type="http://schemas.openxmlformats.org/officeDocument/2006/relationships/image" Target="../media/image10.png"/><Relationship Id="rId16" Type="http://schemas.openxmlformats.org/officeDocument/2006/relationships/image" Target="../media/image22.tiff"/><Relationship Id="rId1" Type="http://schemas.openxmlformats.org/officeDocument/2006/relationships/slideLayout" Target="../slideLayouts/slideLayout3.xml"/><Relationship Id="rId6" Type="http://schemas.openxmlformats.org/officeDocument/2006/relationships/image" Target="../media/image7.png"/><Relationship Id="rId11" Type="http://schemas.openxmlformats.org/officeDocument/2006/relationships/image" Target="../media/image16.tiff"/><Relationship Id="rId5" Type="http://schemas.openxmlformats.org/officeDocument/2006/relationships/image" Target="../media/image12.png"/><Relationship Id="rId15" Type="http://schemas.openxmlformats.org/officeDocument/2006/relationships/image" Target="../media/image21.png"/><Relationship Id="rId10" Type="http://schemas.openxmlformats.org/officeDocument/2006/relationships/image" Target="../media/image15.tiff"/><Relationship Id="rId4" Type="http://schemas.openxmlformats.org/officeDocument/2006/relationships/image" Target="../media/image11.jpeg"/><Relationship Id="rId9" Type="http://schemas.openxmlformats.org/officeDocument/2006/relationships/image" Target="../media/image14.tiff"/><Relationship Id="rId14" Type="http://schemas.openxmlformats.org/officeDocument/2006/relationships/image" Target="../media/image19.tiff"/></Relationships>
</file>

<file path=ppt/slides/_rels/slide17.xml.rels><?xml version="1.0" encoding="UTF-8" standalone="yes"?>
<Relationships xmlns="http://schemas.openxmlformats.org/package/2006/relationships"><Relationship Id="rId8" Type="http://schemas.openxmlformats.org/officeDocument/2006/relationships/image" Target="../media/image17.tiff"/><Relationship Id="rId13" Type="http://schemas.openxmlformats.org/officeDocument/2006/relationships/image" Target="../media/image21.png"/><Relationship Id="rId3" Type="http://schemas.microsoft.com/office/2007/relationships/hdphoto" Target="../media/hdphoto1.wdp"/><Relationship Id="rId7" Type="http://schemas.openxmlformats.org/officeDocument/2006/relationships/image" Target="../media/image16.tiff"/><Relationship Id="rId12" Type="http://schemas.openxmlformats.org/officeDocument/2006/relationships/image" Target="../media/image53.tiff"/><Relationship Id="rId2" Type="http://schemas.openxmlformats.org/officeDocument/2006/relationships/image" Target="../media/image7.png"/><Relationship Id="rId1" Type="http://schemas.openxmlformats.org/officeDocument/2006/relationships/slideLayout" Target="../slideLayouts/slideLayout3.xml"/><Relationship Id="rId6" Type="http://schemas.openxmlformats.org/officeDocument/2006/relationships/image" Target="../media/image15.tiff"/><Relationship Id="rId11" Type="http://schemas.openxmlformats.org/officeDocument/2006/relationships/image" Target="../media/image22.tiff"/><Relationship Id="rId5" Type="http://schemas.openxmlformats.org/officeDocument/2006/relationships/image" Target="../media/image14.tiff"/><Relationship Id="rId10" Type="http://schemas.openxmlformats.org/officeDocument/2006/relationships/image" Target="../media/image19.tiff"/><Relationship Id="rId4" Type="http://schemas.openxmlformats.org/officeDocument/2006/relationships/image" Target="../media/image13.png"/><Relationship Id="rId9" Type="http://schemas.openxmlformats.org/officeDocument/2006/relationships/image" Target="../media/image18.tiff"/></Relationships>
</file>

<file path=ppt/slides/_rels/slide18.xml.rels><?xml version="1.0" encoding="UTF-8" standalone="yes"?>
<Relationships xmlns="http://schemas.openxmlformats.org/package/2006/relationships"><Relationship Id="rId3" Type="http://schemas.openxmlformats.org/officeDocument/2006/relationships/image" Target="../media/image55.emf"/><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Layout" Target="../slideLayouts/slideLayout3.xml"/><Relationship Id="rId5" Type="http://schemas.openxmlformats.org/officeDocument/2006/relationships/image" Target="../media/image9.tiff"/><Relationship Id="rId4" Type="http://schemas.openxmlformats.org/officeDocument/2006/relationships/image" Target="../media/image8.tiff"/></Relationships>
</file>

<file path=ppt/slides/_rels/slide3.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8.tiff"/><Relationship Id="rId3" Type="http://schemas.microsoft.com/office/2007/relationships/hdphoto" Target="../media/hdphoto2.wdp"/><Relationship Id="rId7" Type="http://schemas.microsoft.com/office/2007/relationships/hdphoto" Target="../media/hdphoto1.wdp"/><Relationship Id="rId12" Type="http://schemas.openxmlformats.org/officeDocument/2006/relationships/image" Target="../media/image17.tiff"/><Relationship Id="rId17" Type="http://schemas.openxmlformats.org/officeDocument/2006/relationships/image" Target="../media/image22.tiff"/><Relationship Id="rId2" Type="http://schemas.openxmlformats.org/officeDocument/2006/relationships/image" Target="../media/image10.png"/><Relationship Id="rId16" Type="http://schemas.openxmlformats.org/officeDocument/2006/relationships/image" Target="../media/image21.png"/><Relationship Id="rId1" Type="http://schemas.openxmlformats.org/officeDocument/2006/relationships/slideLayout" Target="../slideLayouts/slideLayout3.xml"/><Relationship Id="rId6" Type="http://schemas.openxmlformats.org/officeDocument/2006/relationships/image" Target="../media/image7.png"/><Relationship Id="rId11" Type="http://schemas.openxmlformats.org/officeDocument/2006/relationships/image" Target="../media/image16.tiff"/><Relationship Id="rId5" Type="http://schemas.openxmlformats.org/officeDocument/2006/relationships/image" Target="../media/image12.png"/><Relationship Id="rId15" Type="http://schemas.openxmlformats.org/officeDocument/2006/relationships/image" Target="../media/image20.tiff"/><Relationship Id="rId10" Type="http://schemas.openxmlformats.org/officeDocument/2006/relationships/image" Target="../media/image15.tiff"/><Relationship Id="rId4" Type="http://schemas.openxmlformats.org/officeDocument/2006/relationships/image" Target="../media/image11.jpeg"/><Relationship Id="rId9" Type="http://schemas.openxmlformats.org/officeDocument/2006/relationships/image" Target="../media/image14.tiff"/><Relationship Id="rId14" Type="http://schemas.openxmlformats.org/officeDocument/2006/relationships/image" Target="../media/image19.tiff"/></Relationships>
</file>

<file path=ppt/slides/_rels/slide4.xml.rels><?xml version="1.0" encoding="UTF-8" standalone="yes"?>
<Relationships xmlns="http://schemas.openxmlformats.org/package/2006/relationships"><Relationship Id="rId8" Type="http://schemas.openxmlformats.org/officeDocument/2006/relationships/image" Target="../media/image27.tiff"/><Relationship Id="rId3" Type="http://schemas.openxmlformats.org/officeDocument/2006/relationships/image" Target="../media/image16.tiff"/><Relationship Id="rId7" Type="http://schemas.openxmlformats.org/officeDocument/2006/relationships/image" Target="../media/image26.tiff"/><Relationship Id="rId12" Type="http://schemas.openxmlformats.org/officeDocument/2006/relationships/image" Target="../media/image31.tiff"/><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25.tiff"/><Relationship Id="rId11" Type="http://schemas.openxmlformats.org/officeDocument/2006/relationships/image" Target="../media/image30.tiff"/><Relationship Id="rId5" Type="http://schemas.openxmlformats.org/officeDocument/2006/relationships/image" Target="../media/image24.tiff"/><Relationship Id="rId10" Type="http://schemas.openxmlformats.org/officeDocument/2006/relationships/image" Target="../media/image29.tiff"/><Relationship Id="rId4" Type="http://schemas.openxmlformats.org/officeDocument/2006/relationships/image" Target="../media/image23.tiff"/><Relationship Id="rId9" Type="http://schemas.openxmlformats.org/officeDocument/2006/relationships/image" Target="../media/image28.tiff"/></Relationships>
</file>

<file path=ppt/slides/_rels/slide5.xml.rels><?xml version="1.0" encoding="UTF-8" standalone="yes"?>
<Relationships xmlns="http://schemas.openxmlformats.org/package/2006/relationships"><Relationship Id="rId8" Type="http://schemas.openxmlformats.org/officeDocument/2006/relationships/image" Target="../media/image35.tiff"/><Relationship Id="rId3" Type="http://schemas.openxmlformats.org/officeDocument/2006/relationships/image" Target="../media/image17.tiff"/><Relationship Id="rId7" Type="http://schemas.openxmlformats.org/officeDocument/2006/relationships/image" Target="../media/image34.tiff"/><Relationship Id="rId12" Type="http://schemas.openxmlformats.org/officeDocument/2006/relationships/image" Target="../media/image39.tiff"/><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33.tiff"/><Relationship Id="rId11" Type="http://schemas.openxmlformats.org/officeDocument/2006/relationships/image" Target="../media/image38.tiff"/><Relationship Id="rId5" Type="http://schemas.openxmlformats.org/officeDocument/2006/relationships/image" Target="../media/image29.tiff"/><Relationship Id="rId10" Type="http://schemas.openxmlformats.org/officeDocument/2006/relationships/image" Target="../media/image37.tiff"/><Relationship Id="rId4" Type="http://schemas.openxmlformats.org/officeDocument/2006/relationships/image" Target="../media/image32.tiff"/><Relationship Id="rId9" Type="http://schemas.openxmlformats.org/officeDocument/2006/relationships/image" Target="../media/image36.tiff"/></Relationships>
</file>

<file path=ppt/slides/_rels/slide6.xml.rels><?xml version="1.0" encoding="UTF-8" standalone="yes"?>
<Relationships xmlns="http://schemas.openxmlformats.org/package/2006/relationships"><Relationship Id="rId8" Type="http://schemas.openxmlformats.org/officeDocument/2006/relationships/image" Target="../media/image45.tiff"/><Relationship Id="rId13" Type="http://schemas.openxmlformats.org/officeDocument/2006/relationships/image" Target="../media/image49.tiff"/><Relationship Id="rId3" Type="http://schemas.openxmlformats.org/officeDocument/2006/relationships/image" Target="../media/image40.tiff"/><Relationship Id="rId7" Type="http://schemas.openxmlformats.org/officeDocument/2006/relationships/image" Target="../media/image44.tiff"/><Relationship Id="rId12" Type="http://schemas.openxmlformats.org/officeDocument/2006/relationships/image" Target="../media/image48.tiff"/><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43.tiff"/><Relationship Id="rId11" Type="http://schemas.openxmlformats.org/officeDocument/2006/relationships/image" Target="../media/image47.tiff"/><Relationship Id="rId5" Type="http://schemas.openxmlformats.org/officeDocument/2006/relationships/image" Target="../media/image42.tiff"/><Relationship Id="rId10" Type="http://schemas.openxmlformats.org/officeDocument/2006/relationships/image" Target="../media/image29.tiff"/><Relationship Id="rId4" Type="http://schemas.openxmlformats.org/officeDocument/2006/relationships/image" Target="../media/image41.tiff"/><Relationship Id="rId9" Type="http://schemas.openxmlformats.org/officeDocument/2006/relationships/image" Target="../media/image46.tiff"/></Relationships>
</file>

<file path=ppt/slides/_rels/slide7.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8.tiff"/><Relationship Id="rId3" Type="http://schemas.microsoft.com/office/2007/relationships/hdphoto" Target="../media/hdphoto2.wdp"/><Relationship Id="rId7" Type="http://schemas.microsoft.com/office/2007/relationships/hdphoto" Target="../media/hdphoto1.wdp"/><Relationship Id="rId12" Type="http://schemas.openxmlformats.org/officeDocument/2006/relationships/image" Target="../media/image17.tiff"/><Relationship Id="rId17" Type="http://schemas.openxmlformats.org/officeDocument/2006/relationships/image" Target="../media/image20.tiff"/><Relationship Id="rId2" Type="http://schemas.openxmlformats.org/officeDocument/2006/relationships/image" Target="../media/image10.png"/><Relationship Id="rId16" Type="http://schemas.openxmlformats.org/officeDocument/2006/relationships/image" Target="../media/image22.tiff"/><Relationship Id="rId1" Type="http://schemas.openxmlformats.org/officeDocument/2006/relationships/slideLayout" Target="../slideLayouts/slideLayout3.xml"/><Relationship Id="rId6" Type="http://schemas.openxmlformats.org/officeDocument/2006/relationships/image" Target="../media/image7.png"/><Relationship Id="rId11" Type="http://schemas.openxmlformats.org/officeDocument/2006/relationships/image" Target="../media/image16.tiff"/><Relationship Id="rId5" Type="http://schemas.openxmlformats.org/officeDocument/2006/relationships/image" Target="../media/image12.png"/><Relationship Id="rId15" Type="http://schemas.openxmlformats.org/officeDocument/2006/relationships/image" Target="../media/image21.png"/><Relationship Id="rId10" Type="http://schemas.openxmlformats.org/officeDocument/2006/relationships/image" Target="../media/image15.tiff"/><Relationship Id="rId4" Type="http://schemas.openxmlformats.org/officeDocument/2006/relationships/image" Target="../media/image11.jpeg"/><Relationship Id="rId9" Type="http://schemas.openxmlformats.org/officeDocument/2006/relationships/image" Target="../media/image14.tiff"/><Relationship Id="rId14" Type="http://schemas.openxmlformats.org/officeDocument/2006/relationships/image" Target="../media/image19.tiff"/></Relationships>
</file>

<file path=ppt/slides/_rels/slide8.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8.tiff"/><Relationship Id="rId3" Type="http://schemas.microsoft.com/office/2007/relationships/hdphoto" Target="../media/hdphoto2.wdp"/><Relationship Id="rId7" Type="http://schemas.microsoft.com/office/2007/relationships/hdphoto" Target="../media/hdphoto1.wdp"/><Relationship Id="rId12" Type="http://schemas.openxmlformats.org/officeDocument/2006/relationships/image" Target="../media/image17.tiff"/><Relationship Id="rId17" Type="http://schemas.openxmlformats.org/officeDocument/2006/relationships/image" Target="../media/image20.tiff"/><Relationship Id="rId2" Type="http://schemas.openxmlformats.org/officeDocument/2006/relationships/image" Target="../media/image10.png"/><Relationship Id="rId16" Type="http://schemas.openxmlformats.org/officeDocument/2006/relationships/image" Target="../media/image22.tiff"/><Relationship Id="rId1" Type="http://schemas.openxmlformats.org/officeDocument/2006/relationships/slideLayout" Target="../slideLayouts/slideLayout3.xml"/><Relationship Id="rId6" Type="http://schemas.openxmlformats.org/officeDocument/2006/relationships/image" Target="../media/image7.png"/><Relationship Id="rId11" Type="http://schemas.openxmlformats.org/officeDocument/2006/relationships/image" Target="../media/image16.tiff"/><Relationship Id="rId5" Type="http://schemas.openxmlformats.org/officeDocument/2006/relationships/image" Target="../media/image12.png"/><Relationship Id="rId15" Type="http://schemas.openxmlformats.org/officeDocument/2006/relationships/image" Target="../media/image21.png"/><Relationship Id="rId10" Type="http://schemas.openxmlformats.org/officeDocument/2006/relationships/image" Target="../media/image15.tiff"/><Relationship Id="rId4" Type="http://schemas.openxmlformats.org/officeDocument/2006/relationships/image" Target="../media/image11.jpeg"/><Relationship Id="rId9" Type="http://schemas.openxmlformats.org/officeDocument/2006/relationships/image" Target="../media/image14.tiff"/><Relationship Id="rId14" Type="http://schemas.openxmlformats.org/officeDocument/2006/relationships/image" Target="../media/image19.tif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Opportunity Overview"/>
          <p:cNvSpPr txBox="1">
            <a:spLocks noGrp="1"/>
          </p:cNvSpPr>
          <p:nvPr>
            <p:ph type="body" idx="13"/>
          </p:nvPr>
        </p:nvSpPr>
        <p:spPr>
          <a:xfrm>
            <a:off x="12036648" y="9901009"/>
            <a:ext cx="12242134" cy="3826689"/>
          </a:xfrm>
          <a:prstGeom prst="rect">
            <a:avLst/>
          </a:prstGeom>
        </p:spPr>
        <p:txBody>
          <a:bodyPr/>
          <a:lstStyle/>
          <a:p>
            <a:r>
              <a:rPr lang="en-US" sz="5400" dirty="0"/>
              <a:t>Aaron Allsbrook - CTO</a:t>
            </a:r>
          </a:p>
          <a:p>
            <a:r>
              <a:rPr lang="en-US" sz="5400" dirty="0">
                <a:hlinkClick r:id="rId2"/>
              </a:rPr>
              <a:t>aallsbrook@clearblade.com</a:t>
            </a:r>
            <a:endParaRPr lang="en-US" sz="5400" dirty="0"/>
          </a:p>
          <a:p>
            <a:r>
              <a:rPr lang="en-US" sz="5400" dirty="0"/>
              <a:t>(919)614-0231</a:t>
            </a:r>
          </a:p>
          <a:p>
            <a:r>
              <a:rPr lang="en-US" sz="4000" dirty="0"/>
              <a:t>103 E 5</a:t>
            </a:r>
            <a:r>
              <a:rPr lang="en-US" sz="4000" baseline="30000" dirty="0"/>
              <a:t>th</a:t>
            </a:r>
            <a:r>
              <a:rPr lang="en-US" sz="4000" dirty="0"/>
              <a:t> Street </a:t>
            </a:r>
            <a:br>
              <a:rPr lang="en-US" sz="4000" dirty="0"/>
            </a:br>
            <a:r>
              <a:rPr lang="en-US" sz="4000" dirty="0"/>
              <a:t>Austin, TX 78703</a:t>
            </a:r>
            <a:endParaRPr sz="5400" dirty="0"/>
          </a:p>
        </p:txBody>
      </p:sp>
      <p:sp>
        <p:nvSpPr>
          <p:cNvPr id="62" name="pioneering…"/>
          <p:cNvSpPr txBox="1">
            <a:spLocks noGrp="1"/>
          </p:cNvSpPr>
          <p:nvPr>
            <p:ph type="body" idx="4294967295"/>
          </p:nvPr>
        </p:nvSpPr>
        <p:spPr>
          <a:xfrm>
            <a:off x="1584870" y="1644201"/>
            <a:ext cx="20909460" cy="9709979"/>
          </a:xfrm>
          <a:prstGeom prst="rect">
            <a:avLst/>
          </a:prstGeom>
        </p:spPr>
        <p:txBody>
          <a:bodyPr>
            <a:normAutofit/>
          </a:bodyPr>
          <a:lstStyle/>
          <a:p>
            <a:pPr marL="0" indent="0" defTabSz="452627">
              <a:lnSpc>
                <a:spcPct val="70000"/>
              </a:lnSpc>
              <a:spcBef>
                <a:spcPts val="0"/>
              </a:spcBef>
              <a:buSzTx/>
              <a:buNone/>
              <a:defRPr sz="23067" b="1" cap="all">
                <a:solidFill>
                  <a:srgbClr val="35EAB2"/>
                </a:solidFill>
                <a:latin typeface="Oswald-DemiBold"/>
                <a:ea typeface="Oswald-DemiBold"/>
                <a:cs typeface="Oswald-DemiBold"/>
                <a:sym typeface="Oswald-DemiBold"/>
              </a:defRPr>
            </a:pPr>
            <a:r>
              <a:rPr lang="en-US" sz="19200" b="1" cap="all" dirty="0">
                <a:solidFill>
                  <a:schemeClr val="bg1"/>
                </a:solidFill>
                <a:sym typeface="Oswald-DemiBold"/>
              </a:rPr>
              <a:t>Why IoT demands Edge and Cloud </a:t>
            </a:r>
            <a:endParaRPr sz="19200" dirty="0">
              <a:solidFill>
                <a:schemeClr val="bg1"/>
              </a:solidFill>
            </a:endParaRPr>
          </a:p>
        </p:txBody>
      </p:sp>
      <p:pic>
        <p:nvPicPr>
          <p:cNvPr id="2" name="Picture 1">
            <a:extLst>
              <a:ext uri="{FF2B5EF4-FFF2-40B4-BE49-F238E27FC236}">
                <a16:creationId xmlns:a16="http://schemas.microsoft.com/office/drawing/2014/main" id="{1D5BFFD4-D5BB-A74E-AD67-8BB3516A3BD4}"/>
              </a:ext>
            </a:extLst>
          </p:cNvPr>
          <p:cNvPicPr>
            <a:picLocks noChangeAspect="1"/>
          </p:cNvPicPr>
          <p:nvPr/>
        </p:nvPicPr>
        <p:blipFill>
          <a:blip r:embed="rId3">
            <a:biLevel thresh="25000"/>
          </a:blip>
          <a:stretch>
            <a:fillRect/>
          </a:stretch>
        </p:blipFill>
        <p:spPr>
          <a:xfrm>
            <a:off x="16678660" y="832491"/>
            <a:ext cx="5069801" cy="1814455"/>
          </a:xfrm>
          <a:prstGeom prst="rect">
            <a:avLst/>
          </a:prstGeom>
        </p:spPr>
      </p:pic>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summary of equity ownership and funding history"/>
          <p:cNvSpPr txBox="1">
            <a:spLocks noGrp="1"/>
          </p:cNvSpPr>
          <p:nvPr>
            <p:ph type="title"/>
          </p:nvPr>
        </p:nvSpPr>
        <p:spPr>
          <a:prstGeom prst="rect">
            <a:avLst/>
          </a:prstGeom>
        </p:spPr>
        <p:txBody>
          <a:bodyPr/>
          <a:lstStyle/>
          <a:p>
            <a:pPr defTabSz="462280">
              <a:defRPr sz="6400"/>
            </a:pPr>
            <a:r>
              <a:rPr lang="en-US" dirty="0"/>
              <a:t>Challenge - Connectivity</a:t>
            </a:r>
            <a:endParaRPr dirty="0"/>
          </a:p>
        </p:txBody>
      </p:sp>
      <p:pic>
        <p:nvPicPr>
          <p:cNvPr id="8" name="Picture 7">
            <a:extLst>
              <a:ext uri="{FF2B5EF4-FFF2-40B4-BE49-F238E27FC236}">
                <a16:creationId xmlns:a16="http://schemas.microsoft.com/office/drawing/2014/main" id="{7286C9D9-A625-924F-BB95-B6C211E5FE83}"/>
              </a:ext>
            </a:extLst>
          </p:cNvPr>
          <p:cNvPicPr>
            <a:picLocks noChangeAspect="1"/>
          </p:cNvPicPr>
          <p:nvPr/>
        </p:nvPicPr>
        <p:blipFill>
          <a:blip r:embed="rId2" cstate="screen">
            <a:biLevel thresh="75000"/>
            <a:extLst>
              <a:ext uri="{BEBA8EAE-BF5A-486C-A8C5-ECC9F3942E4B}">
                <a14:imgProps xmlns:a14="http://schemas.microsoft.com/office/drawing/2010/main">
                  <a14:imgLayer r:embed="rId3">
                    <a14:imgEffect>
                      <a14:colorTemperature colorTemp="4700"/>
                    </a14:imgEffect>
                    <a14:imgEffect>
                      <a14:saturation sat="347000"/>
                    </a14:imgEffect>
                    <a14:imgEffect>
                      <a14:brightnessContrast bright="-40000"/>
                    </a14:imgEffect>
                  </a14:imgLayer>
                </a14:imgProps>
              </a:ext>
              <a:ext uri="{28A0092B-C50C-407E-A947-70E740481C1C}">
                <a14:useLocalDpi xmlns:a14="http://schemas.microsoft.com/office/drawing/2010/main"/>
              </a:ext>
            </a:extLst>
          </a:blip>
          <a:stretch>
            <a:fillRect/>
          </a:stretch>
        </p:blipFill>
        <p:spPr>
          <a:xfrm>
            <a:off x="2284015" y="3851631"/>
            <a:ext cx="1232103" cy="1198802"/>
          </a:xfrm>
          <a:prstGeom prst="rect">
            <a:avLst/>
          </a:prstGeom>
        </p:spPr>
      </p:pic>
      <p:pic>
        <p:nvPicPr>
          <p:cNvPr id="9" name="Picture 8">
            <a:extLst>
              <a:ext uri="{FF2B5EF4-FFF2-40B4-BE49-F238E27FC236}">
                <a16:creationId xmlns:a16="http://schemas.microsoft.com/office/drawing/2014/main" id="{5B831C6F-6AF9-5B48-A3F0-3663EF0075C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922955" y="9289077"/>
            <a:ext cx="1232017" cy="1232017"/>
          </a:xfrm>
          <a:prstGeom prst="rect">
            <a:avLst/>
          </a:prstGeom>
        </p:spPr>
      </p:pic>
      <p:pic>
        <p:nvPicPr>
          <p:cNvPr id="10" name="Picture 9">
            <a:extLst>
              <a:ext uri="{FF2B5EF4-FFF2-40B4-BE49-F238E27FC236}">
                <a16:creationId xmlns:a16="http://schemas.microsoft.com/office/drawing/2014/main" id="{23D16C9B-223D-9445-B5D4-D2F6A35ABCB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823027" y="2557679"/>
            <a:ext cx="1589809" cy="1589809"/>
          </a:xfrm>
          <a:prstGeom prst="rect">
            <a:avLst/>
          </a:prstGeom>
        </p:spPr>
      </p:pic>
      <p:sp>
        <p:nvSpPr>
          <p:cNvPr id="11" name="Oval 10">
            <a:extLst>
              <a:ext uri="{FF2B5EF4-FFF2-40B4-BE49-F238E27FC236}">
                <a16:creationId xmlns:a16="http://schemas.microsoft.com/office/drawing/2014/main" id="{9B0F6A87-50A6-AF40-A2E3-2C7AE909F330}"/>
              </a:ext>
            </a:extLst>
          </p:cNvPr>
          <p:cNvSpPr>
            <a:spLocks noChangeAspect="1"/>
          </p:cNvSpPr>
          <p:nvPr/>
        </p:nvSpPr>
        <p:spPr>
          <a:xfrm>
            <a:off x="3567058" y="4717130"/>
            <a:ext cx="4080510" cy="4080510"/>
          </a:xfrm>
          <a:prstGeom prst="ellipse">
            <a:avLst/>
          </a:prstGeom>
          <a:no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13"/>
          </a:p>
        </p:txBody>
      </p:sp>
      <p:pic>
        <p:nvPicPr>
          <p:cNvPr id="12" name="Picture 11">
            <a:extLst>
              <a:ext uri="{FF2B5EF4-FFF2-40B4-BE49-F238E27FC236}">
                <a16:creationId xmlns:a16="http://schemas.microsoft.com/office/drawing/2014/main" id="{05891C7E-6EB9-AA4B-BFAC-93EF6A528363}"/>
              </a:ext>
            </a:extLst>
          </p:cNvPr>
          <p:cNvPicPr>
            <a:picLocks noChangeAspect="1"/>
          </p:cNvPicPr>
          <p:nvPr/>
        </p:nvPicPr>
        <p:blipFill>
          <a:blip r:embed="rId6" cstate="screen">
            <a:alphaModFix amt="70000"/>
            <a:extLst>
              <a:ext uri="{BEBA8EAE-BF5A-486C-A8C5-ECC9F3942E4B}">
                <a14:imgProps xmlns:a14="http://schemas.microsoft.com/office/drawing/2010/main">
                  <a14:imgLayer r:embed="rId7">
                    <a14:imgEffect>
                      <a14:colorTemperature colorTemp="4459"/>
                    </a14:imgEffect>
                    <a14:imgEffect>
                      <a14:saturation sat="249000"/>
                    </a14:imgEffect>
                  </a14:imgLayer>
                </a14:imgProps>
              </a:ext>
              <a:ext uri="{28A0092B-C50C-407E-A947-70E740481C1C}">
                <a14:useLocalDpi xmlns:a14="http://schemas.microsoft.com/office/drawing/2010/main"/>
              </a:ext>
            </a:extLst>
          </a:blip>
          <a:stretch>
            <a:fillRect/>
          </a:stretch>
        </p:blipFill>
        <p:spPr>
          <a:xfrm>
            <a:off x="19632499" y="2580466"/>
            <a:ext cx="1604080" cy="1604080"/>
          </a:xfrm>
          <a:prstGeom prst="rect">
            <a:avLst/>
          </a:prstGeom>
        </p:spPr>
      </p:pic>
      <p:pic>
        <p:nvPicPr>
          <p:cNvPr id="13" name="Picture 12">
            <a:extLst>
              <a:ext uri="{FF2B5EF4-FFF2-40B4-BE49-F238E27FC236}">
                <a16:creationId xmlns:a16="http://schemas.microsoft.com/office/drawing/2014/main" id="{2C30342A-0F6D-0B41-B714-BE8170DE6606}"/>
              </a:ext>
            </a:extLst>
          </p:cNvPr>
          <p:cNvPicPr>
            <a:picLocks noChangeAspect="1"/>
          </p:cNvPicPr>
          <p:nvPr/>
        </p:nvPicPr>
        <p:blipFill>
          <a:blip r:embed="rId8" cstate="screen">
            <a:biLevel thresh="75000"/>
            <a:extLst>
              <a:ext uri="{28A0092B-C50C-407E-A947-70E740481C1C}">
                <a14:useLocalDpi xmlns:a14="http://schemas.microsoft.com/office/drawing/2010/main"/>
              </a:ext>
            </a:extLst>
          </a:blip>
          <a:stretch>
            <a:fillRect/>
          </a:stretch>
        </p:blipFill>
        <p:spPr>
          <a:xfrm>
            <a:off x="1321414" y="5833312"/>
            <a:ext cx="1239260" cy="1239260"/>
          </a:xfrm>
          <a:prstGeom prst="rect">
            <a:avLst/>
          </a:prstGeom>
        </p:spPr>
      </p:pic>
      <p:pic>
        <p:nvPicPr>
          <p:cNvPr id="14" name="Picture 13">
            <a:extLst>
              <a:ext uri="{FF2B5EF4-FFF2-40B4-BE49-F238E27FC236}">
                <a16:creationId xmlns:a16="http://schemas.microsoft.com/office/drawing/2014/main" id="{97CCEC90-5BC1-1C42-B83B-394194508ACD}"/>
              </a:ext>
            </a:extLst>
          </p:cNvPr>
          <p:cNvPicPr>
            <a:picLocks noChangeAspect="1"/>
          </p:cNvPicPr>
          <p:nvPr/>
        </p:nvPicPr>
        <p:blipFill>
          <a:blip r:embed="rId9"/>
          <a:stretch>
            <a:fillRect/>
          </a:stretch>
        </p:blipFill>
        <p:spPr>
          <a:xfrm>
            <a:off x="7451551" y="3405744"/>
            <a:ext cx="1882054" cy="1882054"/>
          </a:xfrm>
          <a:prstGeom prst="rect">
            <a:avLst/>
          </a:prstGeom>
        </p:spPr>
      </p:pic>
      <p:pic>
        <p:nvPicPr>
          <p:cNvPr id="15" name="Picture 14">
            <a:extLst>
              <a:ext uri="{FF2B5EF4-FFF2-40B4-BE49-F238E27FC236}">
                <a16:creationId xmlns:a16="http://schemas.microsoft.com/office/drawing/2014/main" id="{8004FD28-F9AE-6B49-9F6A-CFFFD71519F2}"/>
              </a:ext>
            </a:extLst>
          </p:cNvPr>
          <p:cNvPicPr>
            <a:picLocks noChangeAspect="1"/>
          </p:cNvPicPr>
          <p:nvPr/>
        </p:nvPicPr>
        <p:blipFill>
          <a:blip r:embed="rId10"/>
          <a:stretch>
            <a:fillRect/>
          </a:stretch>
        </p:blipFill>
        <p:spPr>
          <a:xfrm>
            <a:off x="2137719" y="8272774"/>
            <a:ext cx="1346299" cy="1346299"/>
          </a:xfrm>
          <a:prstGeom prst="rect">
            <a:avLst/>
          </a:prstGeom>
        </p:spPr>
      </p:pic>
      <p:pic>
        <p:nvPicPr>
          <p:cNvPr id="16" name="Picture 15">
            <a:extLst>
              <a:ext uri="{FF2B5EF4-FFF2-40B4-BE49-F238E27FC236}">
                <a16:creationId xmlns:a16="http://schemas.microsoft.com/office/drawing/2014/main" id="{25EC9AD2-B376-024D-B9EB-5ED8123CC75C}"/>
              </a:ext>
            </a:extLst>
          </p:cNvPr>
          <p:cNvPicPr>
            <a:picLocks noChangeAspect="1"/>
          </p:cNvPicPr>
          <p:nvPr/>
        </p:nvPicPr>
        <p:blipFill>
          <a:blip r:embed="rId11" cstate="screen">
            <a:biLevel thresh="75000"/>
            <a:extLst>
              <a:ext uri="{28A0092B-C50C-407E-A947-70E740481C1C}">
                <a14:useLocalDpi xmlns:a14="http://schemas.microsoft.com/office/drawing/2010/main"/>
              </a:ext>
            </a:extLst>
          </a:blip>
          <a:stretch>
            <a:fillRect/>
          </a:stretch>
        </p:blipFill>
        <p:spPr>
          <a:xfrm>
            <a:off x="17300906" y="8348327"/>
            <a:ext cx="1169733" cy="1169733"/>
          </a:xfrm>
          <a:prstGeom prst="rect">
            <a:avLst/>
          </a:prstGeom>
        </p:spPr>
      </p:pic>
      <p:pic>
        <p:nvPicPr>
          <p:cNvPr id="17" name="Picture 16">
            <a:extLst>
              <a:ext uri="{FF2B5EF4-FFF2-40B4-BE49-F238E27FC236}">
                <a16:creationId xmlns:a16="http://schemas.microsoft.com/office/drawing/2014/main" id="{8A061602-2736-C748-BAC4-CC939E4B82D4}"/>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19917156" y="9038179"/>
            <a:ext cx="1034767" cy="1034767"/>
          </a:xfrm>
          <a:prstGeom prst="rect">
            <a:avLst/>
          </a:prstGeom>
        </p:spPr>
      </p:pic>
      <p:pic>
        <p:nvPicPr>
          <p:cNvPr id="18" name="Picture 17">
            <a:extLst>
              <a:ext uri="{FF2B5EF4-FFF2-40B4-BE49-F238E27FC236}">
                <a16:creationId xmlns:a16="http://schemas.microsoft.com/office/drawing/2014/main" id="{A7A96D67-6041-3D45-B7DA-C0ABE862C908}"/>
              </a:ext>
            </a:extLst>
          </p:cNvPr>
          <p:cNvPicPr>
            <a:picLocks noChangeAspect="1"/>
          </p:cNvPicPr>
          <p:nvPr/>
        </p:nvPicPr>
        <p:blipFill>
          <a:blip r:embed="rId13" cstate="screen">
            <a:biLevel thresh="75000"/>
            <a:extLst>
              <a:ext uri="{28A0092B-C50C-407E-A947-70E740481C1C}">
                <a14:useLocalDpi xmlns:a14="http://schemas.microsoft.com/office/drawing/2010/main"/>
              </a:ext>
            </a:extLst>
          </a:blip>
          <a:stretch>
            <a:fillRect/>
          </a:stretch>
        </p:blipFill>
        <p:spPr>
          <a:xfrm>
            <a:off x="22430526" y="8352288"/>
            <a:ext cx="1426794" cy="1426794"/>
          </a:xfrm>
          <a:prstGeom prst="rect">
            <a:avLst/>
          </a:prstGeom>
        </p:spPr>
      </p:pic>
      <p:pic>
        <p:nvPicPr>
          <p:cNvPr id="19" name="Picture 18">
            <a:extLst>
              <a:ext uri="{FF2B5EF4-FFF2-40B4-BE49-F238E27FC236}">
                <a16:creationId xmlns:a16="http://schemas.microsoft.com/office/drawing/2014/main" id="{35B21025-DDE1-A247-AF7D-E2394514CF07}"/>
              </a:ext>
            </a:extLst>
          </p:cNvPr>
          <p:cNvPicPr>
            <a:picLocks noChangeAspect="1"/>
          </p:cNvPicPr>
          <p:nvPr/>
        </p:nvPicPr>
        <p:blipFill>
          <a:blip r:embed="rId14" cstate="screen">
            <a:biLevel thresh="75000"/>
            <a:extLst>
              <a:ext uri="{28A0092B-C50C-407E-A947-70E740481C1C}">
                <a14:useLocalDpi xmlns:a14="http://schemas.microsoft.com/office/drawing/2010/main"/>
              </a:ext>
            </a:extLst>
          </a:blip>
          <a:stretch>
            <a:fillRect/>
          </a:stretch>
        </p:blipFill>
        <p:spPr>
          <a:xfrm>
            <a:off x="22521348" y="3959265"/>
            <a:ext cx="935462" cy="935462"/>
          </a:xfrm>
          <a:prstGeom prst="rect">
            <a:avLst/>
          </a:prstGeom>
        </p:spPr>
      </p:pic>
      <p:sp>
        <p:nvSpPr>
          <p:cNvPr id="22" name="Rectangle 21">
            <a:extLst>
              <a:ext uri="{FF2B5EF4-FFF2-40B4-BE49-F238E27FC236}">
                <a16:creationId xmlns:a16="http://schemas.microsoft.com/office/drawing/2014/main" id="{9AD6CA32-4199-8E4B-AB04-E41DFCA58E17}"/>
              </a:ext>
            </a:extLst>
          </p:cNvPr>
          <p:cNvSpPr/>
          <p:nvPr/>
        </p:nvSpPr>
        <p:spPr>
          <a:xfrm>
            <a:off x="4525983" y="5449393"/>
            <a:ext cx="2080695" cy="707886"/>
          </a:xfrm>
          <a:prstGeom prst="rect">
            <a:avLst/>
          </a:prstGeom>
        </p:spPr>
        <p:txBody>
          <a:bodyPr wrap="square">
            <a:spAutoFit/>
          </a:bodyPr>
          <a:lstStyle/>
          <a:p>
            <a:r>
              <a:rPr lang="en-US" sz="4000" b="1" dirty="0">
                <a:solidFill>
                  <a:schemeClr val="tx1"/>
                </a:solidFill>
                <a:latin typeface="Raleway Regular" charset="0"/>
                <a:cs typeface="Raleway Regular" charset="0"/>
              </a:rPr>
              <a:t>Edge</a:t>
            </a:r>
            <a:endParaRPr lang="en-US" sz="3600" b="1" dirty="0">
              <a:solidFill>
                <a:schemeClr val="tx1"/>
              </a:solidFill>
            </a:endParaRPr>
          </a:p>
        </p:txBody>
      </p:sp>
      <p:pic>
        <p:nvPicPr>
          <p:cNvPr id="24" name="Picture 23">
            <a:extLst>
              <a:ext uri="{FF2B5EF4-FFF2-40B4-BE49-F238E27FC236}">
                <a16:creationId xmlns:a16="http://schemas.microsoft.com/office/drawing/2014/main" id="{97A63F9C-63A9-9541-8823-7755112CBC19}"/>
              </a:ext>
            </a:extLst>
          </p:cNvPr>
          <p:cNvPicPr>
            <a:picLocks noChangeAspect="1"/>
          </p:cNvPicPr>
          <p:nvPr/>
        </p:nvPicPr>
        <p:blipFill>
          <a:blip r:embed="rId15"/>
          <a:stretch>
            <a:fillRect/>
          </a:stretch>
        </p:blipFill>
        <p:spPr>
          <a:xfrm>
            <a:off x="17258838" y="3808865"/>
            <a:ext cx="1063900" cy="1075812"/>
          </a:xfrm>
          <a:prstGeom prst="rect">
            <a:avLst/>
          </a:prstGeom>
        </p:spPr>
      </p:pic>
      <p:pic>
        <p:nvPicPr>
          <p:cNvPr id="26" name="Picture 25">
            <a:extLst>
              <a:ext uri="{FF2B5EF4-FFF2-40B4-BE49-F238E27FC236}">
                <a16:creationId xmlns:a16="http://schemas.microsoft.com/office/drawing/2014/main" id="{0D684DF6-F586-9F4A-8A81-673AE720A7EA}"/>
              </a:ext>
            </a:extLst>
          </p:cNvPr>
          <p:cNvPicPr>
            <a:picLocks noChangeAspect="1"/>
          </p:cNvPicPr>
          <p:nvPr/>
        </p:nvPicPr>
        <p:blipFill>
          <a:blip r:embed="rId16"/>
          <a:stretch>
            <a:fillRect/>
          </a:stretch>
        </p:blipFill>
        <p:spPr>
          <a:xfrm>
            <a:off x="7658196" y="8104879"/>
            <a:ext cx="1403910" cy="1403910"/>
          </a:xfrm>
          <a:prstGeom prst="rect">
            <a:avLst/>
          </a:prstGeom>
        </p:spPr>
      </p:pic>
      <p:sp>
        <p:nvSpPr>
          <p:cNvPr id="23" name="Oval 22">
            <a:extLst>
              <a:ext uri="{FF2B5EF4-FFF2-40B4-BE49-F238E27FC236}">
                <a16:creationId xmlns:a16="http://schemas.microsoft.com/office/drawing/2014/main" id="{C4928F38-709C-A94D-949D-6533757811F5}"/>
              </a:ext>
            </a:extLst>
          </p:cNvPr>
          <p:cNvSpPr>
            <a:spLocks noChangeAspect="1"/>
          </p:cNvSpPr>
          <p:nvPr/>
        </p:nvSpPr>
        <p:spPr>
          <a:xfrm>
            <a:off x="18330293" y="4789809"/>
            <a:ext cx="4080510" cy="4080510"/>
          </a:xfrm>
          <a:prstGeom prst="ellipse">
            <a:avLst/>
          </a:prstGeom>
          <a:no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13"/>
          </a:p>
        </p:txBody>
      </p:sp>
      <p:sp>
        <p:nvSpPr>
          <p:cNvPr id="28" name="Rectangle 27">
            <a:extLst>
              <a:ext uri="{FF2B5EF4-FFF2-40B4-BE49-F238E27FC236}">
                <a16:creationId xmlns:a16="http://schemas.microsoft.com/office/drawing/2014/main" id="{BFF4E760-13EA-E743-8BFC-FB66C750EB16}"/>
              </a:ext>
            </a:extLst>
          </p:cNvPr>
          <p:cNvSpPr/>
          <p:nvPr/>
        </p:nvSpPr>
        <p:spPr>
          <a:xfrm>
            <a:off x="19394193" y="5372127"/>
            <a:ext cx="2080695" cy="707886"/>
          </a:xfrm>
          <a:prstGeom prst="rect">
            <a:avLst/>
          </a:prstGeom>
        </p:spPr>
        <p:txBody>
          <a:bodyPr wrap="square">
            <a:spAutoFit/>
          </a:bodyPr>
          <a:lstStyle/>
          <a:p>
            <a:r>
              <a:rPr lang="en-US" sz="4000" b="1" dirty="0">
                <a:solidFill>
                  <a:schemeClr val="tx1"/>
                </a:solidFill>
                <a:latin typeface="Raleway Regular" charset="0"/>
                <a:cs typeface="Raleway Regular" charset="0"/>
              </a:rPr>
              <a:t>Cloud</a:t>
            </a:r>
            <a:endParaRPr lang="en-US" sz="3600" b="1" dirty="0">
              <a:solidFill>
                <a:schemeClr val="tx1"/>
              </a:solidFill>
            </a:endParaRPr>
          </a:p>
        </p:txBody>
      </p:sp>
      <p:sp>
        <p:nvSpPr>
          <p:cNvPr id="2" name="Rectangle 1">
            <a:extLst>
              <a:ext uri="{FF2B5EF4-FFF2-40B4-BE49-F238E27FC236}">
                <a16:creationId xmlns:a16="http://schemas.microsoft.com/office/drawing/2014/main" id="{44BF900D-C387-BF48-8D1C-8E896EC7CEA6}"/>
              </a:ext>
            </a:extLst>
          </p:cNvPr>
          <p:cNvSpPr/>
          <p:nvPr/>
        </p:nvSpPr>
        <p:spPr>
          <a:xfrm>
            <a:off x="4606550" y="6084223"/>
            <a:ext cx="2022764" cy="1437602"/>
          </a:xfrm>
          <a:prstGeom prst="rect">
            <a:avLst/>
          </a:prstGeom>
          <a:solidFill>
            <a:srgbClr val="FFFFFF"/>
          </a:solidFill>
          <a:ln w="47625" cap="flat">
            <a:solidFill>
              <a:schemeClr val="tx1"/>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00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endParaRPr>
          </a:p>
        </p:txBody>
      </p:sp>
      <p:sp>
        <p:nvSpPr>
          <p:cNvPr id="29" name="Rectangle 28">
            <a:extLst>
              <a:ext uri="{FF2B5EF4-FFF2-40B4-BE49-F238E27FC236}">
                <a16:creationId xmlns:a16="http://schemas.microsoft.com/office/drawing/2014/main" id="{32CC862E-1DB8-4445-910D-ED8E1B63B584}"/>
              </a:ext>
            </a:extLst>
          </p:cNvPr>
          <p:cNvSpPr/>
          <p:nvPr/>
        </p:nvSpPr>
        <p:spPr>
          <a:xfrm>
            <a:off x="19394193" y="6037564"/>
            <a:ext cx="2022764" cy="1437602"/>
          </a:xfrm>
          <a:prstGeom prst="rect">
            <a:avLst/>
          </a:prstGeom>
          <a:solidFill>
            <a:srgbClr val="FFFFFF"/>
          </a:solidFill>
          <a:ln w="47625" cap="flat">
            <a:solidFill>
              <a:schemeClr val="tx1"/>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00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endParaRPr>
          </a:p>
        </p:txBody>
      </p:sp>
      <p:cxnSp>
        <p:nvCxnSpPr>
          <p:cNvPr id="30" name="Elbow Connector 2">
            <a:extLst>
              <a:ext uri="{FF2B5EF4-FFF2-40B4-BE49-F238E27FC236}">
                <a16:creationId xmlns:a16="http://schemas.microsoft.com/office/drawing/2014/main" id="{7E645C08-4123-724C-AC5C-D5D22471C99C}"/>
              </a:ext>
            </a:extLst>
          </p:cNvPr>
          <p:cNvCxnSpPr>
            <a:cxnSpLocks/>
          </p:cNvCxnSpPr>
          <p:nvPr/>
        </p:nvCxnSpPr>
        <p:spPr>
          <a:xfrm>
            <a:off x="2810868" y="6707867"/>
            <a:ext cx="1682544" cy="0"/>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31" name="Elbow Connector 2">
            <a:extLst>
              <a:ext uri="{FF2B5EF4-FFF2-40B4-BE49-F238E27FC236}">
                <a16:creationId xmlns:a16="http://schemas.microsoft.com/office/drawing/2014/main" id="{523D292A-85EE-7346-A803-600CB84A8314}"/>
              </a:ext>
            </a:extLst>
          </p:cNvPr>
          <p:cNvCxnSpPr>
            <a:cxnSpLocks/>
          </p:cNvCxnSpPr>
          <p:nvPr/>
        </p:nvCxnSpPr>
        <p:spPr>
          <a:xfrm flipV="1">
            <a:off x="3484018" y="7572089"/>
            <a:ext cx="1122532" cy="1037864"/>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32" name="Elbow Connector 2">
            <a:extLst>
              <a:ext uri="{FF2B5EF4-FFF2-40B4-BE49-F238E27FC236}">
                <a16:creationId xmlns:a16="http://schemas.microsoft.com/office/drawing/2014/main" id="{C23B2F76-BB75-EB4B-8D0F-70E7F7AE7A7E}"/>
              </a:ext>
            </a:extLst>
          </p:cNvPr>
          <p:cNvCxnSpPr>
            <a:cxnSpLocks/>
          </p:cNvCxnSpPr>
          <p:nvPr/>
        </p:nvCxnSpPr>
        <p:spPr>
          <a:xfrm flipV="1">
            <a:off x="6704002" y="5006337"/>
            <a:ext cx="1122532" cy="1037864"/>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33" name="Elbow Connector 2">
            <a:extLst>
              <a:ext uri="{FF2B5EF4-FFF2-40B4-BE49-F238E27FC236}">
                <a16:creationId xmlns:a16="http://schemas.microsoft.com/office/drawing/2014/main" id="{18718B50-CD01-804C-AA93-3366BB489B6D}"/>
              </a:ext>
            </a:extLst>
          </p:cNvPr>
          <p:cNvCxnSpPr>
            <a:cxnSpLocks/>
          </p:cNvCxnSpPr>
          <p:nvPr/>
        </p:nvCxnSpPr>
        <p:spPr>
          <a:xfrm>
            <a:off x="6665217" y="7545917"/>
            <a:ext cx="1076776" cy="1155031"/>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36" name="Elbow Connector 2">
            <a:extLst>
              <a:ext uri="{FF2B5EF4-FFF2-40B4-BE49-F238E27FC236}">
                <a16:creationId xmlns:a16="http://schemas.microsoft.com/office/drawing/2014/main" id="{D0F615E1-1AB0-1E4F-8595-DD74236EBF68}"/>
              </a:ext>
            </a:extLst>
          </p:cNvPr>
          <p:cNvCxnSpPr>
            <a:cxnSpLocks/>
          </p:cNvCxnSpPr>
          <p:nvPr/>
        </p:nvCxnSpPr>
        <p:spPr>
          <a:xfrm>
            <a:off x="3390029" y="4976351"/>
            <a:ext cx="1136359" cy="1075823"/>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39" name="Elbow Connector 2">
            <a:extLst>
              <a:ext uri="{FF2B5EF4-FFF2-40B4-BE49-F238E27FC236}">
                <a16:creationId xmlns:a16="http://schemas.microsoft.com/office/drawing/2014/main" id="{1332A896-9F03-0247-A579-70ABE1C5080A}"/>
              </a:ext>
            </a:extLst>
          </p:cNvPr>
          <p:cNvCxnSpPr>
            <a:cxnSpLocks/>
          </p:cNvCxnSpPr>
          <p:nvPr/>
        </p:nvCxnSpPr>
        <p:spPr>
          <a:xfrm>
            <a:off x="5607313" y="4091749"/>
            <a:ext cx="0" cy="1543860"/>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41" name="Elbow Connector 2">
            <a:extLst>
              <a:ext uri="{FF2B5EF4-FFF2-40B4-BE49-F238E27FC236}">
                <a16:creationId xmlns:a16="http://schemas.microsoft.com/office/drawing/2014/main" id="{853DD939-34E3-3748-B685-889B77F403B6}"/>
              </a:ext>
            </a:extLst>
          </p:cNvPr>
          <p:cNvCxnSpPr>
            <a:cxnSpLocks/>
          </p:cNvCxnSpPr>
          <p:nvPr/>
        </p:nvCxnSpPr>
        <p:spPr>
          <a:xfrm>
            <a:off x="5566330" y="7552852"/>
            <a:ext cx="0" cy="1543860"/>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42" name="Elbow Connector 2">
            <a:extLst>
              <a:ext uri="{FF2B5EF4-FFF2-40B4-BE49-F238E27FC236}">
                <a16:creationId xmlns:a16="http://schemas.microsoft.com/office/drawing/2014/main" id="{36C91273-C8BF-0F40-9060-AD0106291FD7}"/>
              </a:ext>
            </a:extLst>
          </p:cNvPr>
          <p:cNvCxnSpPr>
            <a:cxnSpLocks/>
          </p:cNvCxnSpPr>
          <p:nvPr/>
        </p:nvCxnSpPr>
        <p:spPr>
          <a:xfrm>
            <a:off x="20366770" y="3945200"/>
            <a:ext cx="0" cy="1543860"/>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43" name="Elbow Connector 2">
            <a:extLst>
              <a:ext uri="{FF2B5EF4-FFF2-40B4-BE49-F238E27FC236}">
                <a16:creationId xmlns:a16="http://schemas.microsoft.com/office/drawing/2014/main" id="{15706A56-EB7E-1D42-8169-214F2F30CB00}"/>
              </a:ext>
            </a:extLst>
          </p:cNvPr>
          <p:cNvCxnSpPr>
            <a:cxnSpLocks/>
          </p:cNvCxnSpPr>
          <p:nvPr/>
        </p:nvCxnSpPr>
        <p:spPr>
          <a:xfrm flipV="1">
            <a:off x="21398816" y="4906468"/>
            <a:ext cx="1122532" cy="1037864"/>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46" name="Elbow Connector 2">
            <a:extLst>
              <a:ext uri="{FF2B5EF4-FFF2-40B4-BE49-F238E27FC236}">
                <a16:creationId xmlns:a16="http://schemas.microsoft.com/office/drawing/2014/main" id="{C30F8A32-EB37-8246-AE3F-7E8DDC12273C}"/>
              </a:ext>
            </a:extLst>
          </p:cNvPr>
          <p:cNvCxnSpPr>
            <a:cxnSpLocks/>
          </p:cNvCxnSpPr>
          <p:nvPr/>
        </p:nvCxnSpPr>
        <p:spPr>
          <a:xfrm flipV="1">
            <a:off x="18219748" y="7527831"/>
            <a:ext cx="1122532" cy="1037864"/>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47" name="Elbow Connector 2">
            <a:extLst>
              <a:ext uri="{FF2B5EF4-FFF2-40B4-BE49-F238E27FC236}">
                <a16:creationId xmlns:a16="http://schemas.microsoft.com/office/drawing/2014/main" id="{CA3EE2AD-7CAC-F64E-A881-8860A1AAA816}"/>
              </a:ext>
            </a:extLst>
          </p:cNvPr>
          <p:cNvCxnSpPr>
            <a:cxnSpLocks/>
          </p:cNvCxnSpPr>
          <p:nvPr/>
        </p:nvCxnSpPr>
        <p:spPr>
          <a:xfrm>
            <a:off x="20353504" y="7521825"/>
            <a:ext cx="0" cy="1543860"/>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48" name="Elbow Connector 2">
            <a:extLst>
              <a:ext uri="{FF2B5EF4-FFF2-40B4-BE49-F238E27FC236}">
                <a16:creationId xmlns:a16="http://schemas.microsoft.com/office/drawing/2014/main" id="{8DA61CBB-98FD-774A-9D92-6801F4E1C4C7}"/>
              </a:ext>
            </a:extLst>
          </p:cNvPr>
          <p:cNvCxnSpPr>
            <a:cxnSpLocks/>
          </p:cNvCxnSpPr>
          <p:nvPr/>
        </p:nvCxnSpPr>
        <p:spPr>
          <a:xfrm>
            <a:off x="21547600" y="7510735"/>
            <a:ext cx="1076776" cy="1155031"/>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49" name="Elbow Connector 2">
            <a:extLst>
              <a:ext uri="{FF2B5EF4-FFF2-40B4-BE49-F238E27FC236}">
                <a16:creationId xmlns:a16="http://schemas.microsoft.com/office/drawing/2014/main" id="{5862C366-F0B9-0144-B9B6-40BBBAC20406}"/>
              </a:ext>
            </a:extLst>
          </p:cNvPr>
          <p:cNvCxnSpPr>
            <a:cxnSpLocks/>
          </p:cNvCxnSpPr>
          <p:nvPr/>
        </p:nvCxnSpPr>
        <p:spPr>
          <a:xfrm>
            <a:off x="18347611" y="4895142"/>
            <a:ext cx="1076776" cy="1155031"/>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sp>
        <p:nvSpPr>
          <p:cNvPr id="45" name="Can 44">
            <a:extLst>
              <a:ext uri="{FF2B5EF4-FFF2-40B4-BE49-F238E27FC236}">
                <a16:creationId xmlns:a16="http://schemas.microsoft.com/office/drawing/2014/main" id="{3DB5893B-C9DB-A048-83B7-2485AA5A1F29}"/>
              </a:ext>
            </a:extLst>
          </p:cNvPr>
          <p:cNvSpPr/>
          <p:nvPr/>
        </p:nvSpPr>
        <p:spPr>
          <a:xfrm>
            <a:off x="23186717" y="6249812"/>
            <a:ext cx="1018238" cy="1013106"/>
          </a:xfrm>
          <a:prstGeom prst="can">
            <a:avLst/>
          </a:prstGeom>
          <a:solidFill>
            <a:srgbClr val="FFFFFF"/>
          </a:solidFill>
          <a:ln w="47625" cap="flat">
            <a:solidFill>
              <a:schemeClr val="tx1"/>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00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endParaRPr>
          </a:p>
        </p:txBody>
      </p:sp>
      <p:cxnSp>
        <p:nvCxnSpPr>
          <p:cNvPr id="51" name="Elbow Connector 2">
            <a:extLst>
              <a:ext uri="{FF2B5EF4-FFF2-40B4-BE49-F238E27FC236}">
                <a16:creationId xmlns:a16="http://schemas.microsoft.com/office/drawing/2014/main" id="{2C8E4D10-CCF2-C548-ABC3-2D33570D3D62}"/>
              </a:ext>
            </a:extLst>
          </p:cNvPr>
          <p:cNvCxnSpPr>
            <a:cxnSpLocks/>
          </p:cNvCxnSpPr>
          <p:nvPr/>
        </p:nvCxnSpPr>
        <p:spPr>
          <a:xfrm>
            <a:off x="21398816" y="6830064"/>
            <a:ext cx="1682544" cy="0"/>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54" name="Elbow Connector 2">
            <a:extLst>
              <a:ext uri="{FF2B5EF4-FFF2-40B4-BE49-F238E27FC236}">
                <a16:creationId xmlns:a16="http://schemas.microsoft.com/office/drawing/2014/main" id="{6FDCA78B-8173-A640-9144-925341CAAA14}"/>
              </a:ext>
            </a:extLst>
          </p:cNvPr>
          <p:cNvCxnSpPr>
            <a:cxnSpLocks/>
          </p:cNvCxnSpPr>
          <p:nvPr/>
        </p:nvCxnSpPr>
        <p:spPr>
          <a:xfrm>
            <a:off x="6773411" y="6821407"/>
            <a:ext cx="12568869" cy="0"/>
          </a:xfrm>
          <a:prstGeom prst="straightConnector1">
            <a:avLst/>
          </a:prstGeom>
          <a:ln w="1524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sp>
        <p:nvSpPr>
          <p:cNvPr id="3" name="TextBox 2">
            <a:extLst>
              <a:ext uri="{FF2B5EF4-FFF2-40B4-BE49-F238E27FC236}">
                <a16:creationId xmlns:a16="http://schemas.microsoft.com/office/drawing/2014/main" id="{82B78235-B274-354F-AE71-1F58A7A87164}"/>
              </a:ext>
            </a:extLst>
          </p:cNvPr>
          <p:cNvSpPr txBox="1"/>
          <p:nvPr/>
        </p:nvSpPr>
        <p:spPr>
          <a:xfrm>
            <a:off x="17419764" y="5315045"/>
            <a:ext cx="1248740" cy="56425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en-US" sz="3000" b="0" i="0" u="none" strike="noStrike" cap="none" spc="0" normalizeH="0" baseline="0" dirty="0">
                <a:ln>
                  <a:noFill/>
                </a:ln>
                <a:solidFill>
                  <a:srgbClr val="000000"/>
                </a:solidFill>
                <a:effectLst/>
                <a:uFillTx/>
                <a:latin typeface="Helvetica Neue Medium"/>
                <a:ea typeface="Helvetica Neue Medium"/>
                <a:cs typeface="Helvetica Neue Medium"/>
                <a:sym typeface="Helvetica Neue Medium"/>
              </a:rPr>
              <a:t>AMQP</a:t>
            </a:r>
          </a:p>
        </p:txBody>
      </p:sp>
      <p:sp>
        <p:nvSpPr>
          <p:cNvPr id="40" name="TextBox 39">
            <a:extLst>
              <a:ext uri="{FF2B5EF4-FFF2-40B4-BE49-F238E27FC236}">
                <a16:creationId xmlns:a16="http://schemas.microsoft.com/office/drawing/2014/main" id="{727EE5D6-7889-2E49-A4E2-B98098EE08C0}"/>
              </a:ext>
            </a:extLst>
          </p:cNvPr>
          <p:cNvSpPr txBox="1"/>
          <p:nvPr/>
        </p:nvSpPr>
        <p:spPr>
          <a:xfrm>
            <a:off x="19140505" y="4193309"/>
            <a:ext cx="1093248" cy="56425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en-US" sz="3000" b="0" i="0" u="none" strike="noStrike" cap="none" spc="0" normalizeH="0" baseline="0" dirty="0">
                <a:ln>
                  <a:noFill/>
                </a:ln>
                <a:solidFill>
                  <a:srgbClr val="000000"/>
                </a:solidFill>
                <a:effectLst/>
                <a:uFillTx/>
                <a:latin typeface="Helvetica Neue Medium"/>
                <a:ea typeface="Helvetica Neue Medium"/>
                <a:cs typeface="Helvetica Neue Medium"/>
                <a:sym typeface="Helvetica Neue Medium"/>
              </a:rPr>
              <a:t>REST</a:t>
            </a:r>
          </a:p>
        </p:txBody>
      </p:sp>
      <p:sp>
        <p:nvSpPr>
          <p:cNvPr id="44" name="TextBox 43">
            <a:extLst>
              <a:ext uri="{FF2B5EF4-FFF2-40B4-BE49-F238E27FC236}">
                <a16:creationId xmlns:a16="http://schemas.microsoft.com/office/drawing/2014/main" id="{699FC667-6D1E-5243-A1AF-8BBEF4956A09}"/>
              </a:ext>
            </a:extLst>
          </p:cNvPr>
          <p:cNvSpPr txBox="1"/>
          <p:nvPr/>
        </p:nvSpPr>
        <p:spPr>
          <a:xfrm>
            <a:off x="22194963" y="5269055"/>
            <a:ext cx="1157369" cy="56425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en-US" sz="3000" b="0" i="0" u="none" strike="noStrike" cap="none" spc="0" normalizeH="0" baseline="0" dirty="0">
                <a:ln>
                  <a:noFill/>
                </a:ln>
                <a:solidFill>
                  <a:srgbClr val="000000"/>
                </a:solidFill>
                <a:effectLst/>
                <a:uFillTx/>
                <a:latin typeface="Helvetica Neue Medium"/>
                <a:ea typeface="Helvetica Neue Medium"/>
                <a:cs typeface="Helvetica Neue Medium"/>
                <a:sym typeface="Helvetica Neue Medium"/>
              </a:rPr>
              <a:t>SOAP</a:t>
            </a:r>
          </a:p>
        </p:txBody>
      </p:sp>
      <p:sp>
        <p:nvSpPr>
          <p:cNvPr id="50" name="TextBox 49">
            <a:extLst>
              <a:ext uri="{FF2B5EF4-FFF2-40B4-BE49-F238E27FC236}">
                <a16:creationId xmlns:a16="http://schemas.microsoft.com/office/drawing/2014/main" id="{BBF5389B-54DA-C641-95D2-7358B7EC6645}"/>
              </a:ext>
            </a:extLst>
          </p:cNvPr>
          <p:cNvSpPr txBox="1"/>
          <p:nvPr/>
        </p:nvSpPr>
        <p:spPr>
          <a:xfrm>
            <a:off x="22461523" y="7413703"/>
            <a:ext cx="1219886" cy="56425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en-US" sz="3000" b="0" i="0" u="none" strike="noStrike" cap="none" spc="0" normalizeH="0" baseline="0" dirty="0">
                <a:ln>
                  <a:noFill/>
                </a:ln>
                <a:solidFill>
                  <a:srgbClr val="000000"/>
                </a:solidFill>
                <a:effectLst/>
                <a:uFillTx/>
                <a:latin typeface="Helvetica Neue Medium"/>
                <a:ea typeface="Helvetica Neue Medium"/>
                <a:cs typeface="Helvetica Neue Medium"/>
                <a:sym typeface="Helvetica Neue Medium"/>
              </a:rPr>
              <a:t>ODBC</a:t>
            </a:r>
          </a:p>
        </p:txBody>
      </p:sp>
      <p:sp>
        <p:nvSpPr>
          <p:cNvPr id="52" name="TextBox 51">
            <a:extLst>
              <a:ext uri="{FF2B5EF4-FFF2-40B4-BE49-F238E27FC236}">
                <a16:creationId xmlns:a16="http://schemas.microsoft.com/office/drawing/2014/main" id="{C259C451-E91B-0742-8C6C-8F13A650BFF1}"/>
              </a:ext>
            </a:extLst>
          </p:cNvPr>
          <p:cNvSpPr txBox="1"/>
          <p:nvPr/>
        </p:nvSpPr>
        <p:spPr>
          <a:xfrm>
            <a:off x="21061318" y="8656031"/>
            <a:ext cx="1469954" cy="56425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en-US" sz="3000" b="0" i="0" u="none" strike="noStrike" cap="none" spc="0" normalizeH="0" baseline="0" dirty="0">
                <a:ln>
                  <a:noFill/>
                </a:ln>
                <a:solidFill>
                  <a:srgbClr val="000000"/>
                </a:solidFill>
                <a:effectLst/>
                <a:uFillTx/>
                <a:latin typeface="Helvetica Neue Medium"/>
                <a:ea typeface="Helvetica Neue Medium"/>
                <a:cs typeface="Helvetica Neue Medium"/>
                <a:sym typeface="Helvetica Neue Medium"/>
              </a:rPr>
              <a:t>STOMP</a:t>
            </a:r>
          </a:p>
        </p:txBody>
      </p:sp>
      <p:sp>
        <p:nvSpPr>
          <p:cNvPr id="53" name="TextBox 52">
            <a:extLst>
              <a:ext uri="{FF2B5EF4-FFF2-40B4-BE49-F238E27FC236}">
                <a16:creationId xmlns:a16="http://schemas.microsoft.com/office/drawing/2014/main" id="{0A301354-5581-8742-ABBD-8DB7E8E1C926}"/>
              </a:ext>
            </a:extLst>
          </p:cNvPr>
          <p:cNvSpPr txBox="1"/>
          <p:nvPr/>
        </p:nvSpPr>
        <p:spPr>
          <a:xfrm>
            <a:off x="18887669" y="8847639"/>
            <a:ext cx="900888" cy="56425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en-US" sz="3000" b="0" i="0" u="none" strike="noStrike" cap="none" spc="0" normalizeH="0" baseline="0" dirty="0">
                <a:ln>
                  <a:noFill/>
                </a:ln>
                <a:solidFill>
                  <a:srgbClr val="000000"/>
                </a:solidFill>
                <a:effectLst/>
                <a:uFillTx/>
                <a:latin typeface="Helvetica Neue Medium"/>
                <a:ea typeface="Helvetica Neue Medium"/>
                <a:cs typeface="Helvetica Neue Medium"/>
                <a:sym typeface="Helvetica Neue Medium"/>
              </a:rPr>
              <a:t>JMS</a:t>
            </a:r>
          </a:p>
        </p:txBody>
      </p:sp>
      <p:sp>
        <p:nvSpPr>
          <p:cNvPr id="55" name="TextBox 54">
            <a:extLst>
              <a:ext uri="{FF2B5EF4-FFF2-40B4-BE49-F238E27FC236}">
                <a16:creationId xmlns:a16="http://schemas.microsoft.com/office/drawing/2014/main" id="{2B34A126-CE00-B547-839F-C178BA5F4763}"/>
              </a:ext>
            </a:extLst>
          </p:cNvPr>
          <p:cNvSpPr txBox="1"/>
          <p:nvPr/>
        </p:nvSpPr>
        <p:spPr>
          <a:xfrm>
            <a:off x="17256750" y="7519779"/>
            <a:ext cx="814325" cy="56425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en-US" sz="3000" b="0" i="0" u="none" strike="noStrike" cap="none" spc="0" normalizeH="0" baseline="0" dirty="0">
                <a:ln>
                  <a:noFill/>
                </a:ln>
                <a:solidFill>
                  <a:srgbClr val="000000"/>
                </a:solidFill>
                <a:effectLst/>
                <a:uFillTx/>
                <a:latin typeface="Helvetica Neue Medium"/>
                <a:ea typeface="Helvetica Neue Medium"/>
                <a:cs typeface="Helvetica Neue Medium"/>
                <a:sym typeface="Helvetica Neue Medium"/>
              </a:rPr>
              <a:t>FTP</a:t>
            </a:r>
          </a:p>
        </p:txBody>
      </p:sp>
      <p:sp>
        <p:nvSpPr>
          <p:cNvPr id="56" name="TextBox 55">
            <a:extLst>
              <a:ext uri="{FF2B5EF4-FFF2-40B4-BE49-F238E27FC236}">
                <a16:creationId xmlns:a16="http://schemas.microsoft.com/office/drawing/2014/main" id="{52E76258-3954-034E-A8F1-34EA12500544}"/>
              </a:ext>
            </a:extLst>
          </p:cNvPr>
          <p:cNvSpPr txBox="1"/>
          <p:nvPr/>
        </p:nvSpPr>
        <p:spPr>
          <a:xfrm>
            <a:off x="8054548" y="7854562"/>
            <a:ext cx="1604606" cy="56425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en-US" sz="3000" b="0" i="0" u="none" strike="noStrike" cap="none" spc="0" normalizeH="0" baseline="0" dirty="0">
                <a:ln>
                  <a:noFill/>
                </a:ln>
                <a:solidFill>
                  <a:srgbClr val="000000"/>
                </a:solidFill>
                <a:effectLst/>
                <a:uFillTx/>
                <a:latin typeface="Helvetica Neue Medium"/>
                <a:ea typeface="Helvetica Neue Medium"/>
                <a:cs typeface="Helvetica Neue Medium"/>
                <a:sym typeface="Helvetica Neue Medium"/>
              </a:rPr>
              <a:t>OPC-UA</a:t>
            </a:r>
          </a:p>
        </p:txBody>
      </p:sp>
      <p:sp>
        <p:nvSpPr>
          <p:cNvPr id="57" name="TextBox 56">
            <a:extLst>
              <a:ext uri="{FF2B5EF4-FFF2-40B4-BE49-F238E27FC236}">
                <a16:creationId xmlns:a16="http://schemas.microsoft.com/office/drawing/2014/main" id="{0A52E364-709A-1644-B6B9-88E85FD68C92}"/>
              </a:ext>
            </a:extLst>
          </p:cNvPr>
          <p:cNvSpPr txBox="1"/>
          <p:nvPr/>
        </p:nvSpPr>
        <p:spPr>
          <a:xfrm>
            <a:off x="5621937" y="4217773"/>
            <a:ext cx="1654300" cy="56425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en-US" sz="3000" b="0" i="0" u="none" strike="noStrike" cap="none" spc="0" normalizeH="0" baseline="0" dirty="0">
                <a:ln>
                  <a:noFill/>
                </a:ln>
                <a:solidFill>
                  <a:srgbClr val="000000"/>
                </a:solidFill>
                <a:effectLst/>
                <a:uFillTx/>
                <a:latin typeface="Helvetica Neue Medium"/>
                <a:ea typeface="Helvetica Neue Medium"/>
                <a:cs typeface="Helvetica Neue Medium"/>
                <a:sym typeface="Helvetica Neue Medium"/>
              </a:rPr>
              <a:t>SOCKET</a:t>
            </a:r>
          </a:p>
        </p:txBody>
      </p:sp>
      <p:sp>
        <p:nvSpPr>
          <p:cNvPr id="58" name="TextBox 57">
            <a:extLst>
              <a:ext uri="{FF2B5EF4-FFF2-40B4-BE49-F238E27FC236}">
                <a16:creationId xmlns:a16="http://schemas.microsoft.com/office/drawing/2014/main" id="{CEB1BB84-E5FB-5242-A918-F0EABB2B8710}"/>
              </a:ext>
            </a:extLst>
          </p:cNvPr>
          <p:cNvSpPr txBox="1"/>
          <p:nvPr/>
        </p:nvSpPr>
        <p:spPr>
          <a:xfrm>
            <a:off x="7698508" y="5537936"/>
            <a:ext cx="1712007" cy="56425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en-US" sz="3000" b="0" i="0" u="none" strike="noStrike" cap="none" spc="0" normalizeH="0" baseline="0" dirty="0">
                <a:ln>
                  <a:noFill/>
                </a:ln>
                <a:solidFill>
                  <a:srgbClr val="000000"/>
                </a:solidFill>
                <a:effectLst/>
                <a:uFillTx/>
                <a:latin typeface="Helvetica Neue Medium"/>
                <a:ea typeface="Helvetica Neue Medium"/>
                <a:cs typeface="Helvetica Neue Medium"/>
                <a:sym typeface="Helvetica Neue Medium"/>
              </a:rPr>
              <a:t>CANBUS</a:t>
            </a:r>
          </a:p>
        </p:txBody>
      </p:sp>
      <p:sp>
        <p:nvSpPr>
          <p:cNvPr id="59" name="TextBox 58">
            <a:extLst>
              <a:ext uri="{FF2B5EF4-FFF2-40B4-BE49-F238E27FC236}">
                <a16:creationId xmlns:a16="http://schemas.microsoft.com/office/drawing/2014/main" id="{ACC44593-F351-A943-A14F-D8484EABC3D3}"/>
              </a:ext>
            </a:extLst>
          </p:cNvPr>
          <p:cNvSpPr txBox="1"/>
          <p:nvPr/>
        </p:nvSpPr>
        <p:spPr>
          <a:xfrm>
            <a:off x="3589879" y="4602548"/>
            <a:ext cx="836768" cy="56425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en-US" sz="3000" b="0" i="0" u="none" strike="noStrike" cap="none" spc="0" normalizeH="0" baseline="0" dirty="0">
                <a:ln>
                  <a:noFill/>
                </a:ln>
                <a:solidFill>
                  <a:srgbClr val="000000"/>
                </a:solidFill>
                <a:effectLst/>
                <a:uFillTx/>
                <a:latin typeface="Helvetica Neue Medium"/>
                <a:ea typeface="Helvetica Neue Medium"/>
                <a:cs typeface="Helvetica Neue Medium"/>
                <a:sym typeface="Helvetica Neue Medium"/>
              </a:rPr>
              <a:t>BLE</a:t>
            </a:r>
          </a:p>
        </p:txBody>
      </p:sp>
      <p:sp>
        <p:nvSpPr>
          <p:cNvPr id="60" name="TextBox 59">
            <a:extLst>
              <a:ext uri="{FF2B5EF4-FFF2-40B4-BE49-F238E27FC236}">
                <a16:creationId xmlns:a16="http://schemas.microsoft.com/office/drawing/2014/main" id="{6BA0847F-4856-7B42-BE78-7A8474BCC158}"/>
              </a:ext>
            </a:extLst>
          </p:cNvPr>
          <p:cNvSpPr txBox="1"/>
          <p:nvPr/>
        </p:nvSpPr>
        <p:spPr>
          <a:xfrm>
            <a:off x="5805482" y="9129767"/>
            <a:ext cx="1498808" cy="56425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en-US" sz="3000" b="0" i="0" u="none" strike="noStrike" cap="none" spc="0" normalizeH="0" baseline="0" dirty="0">
                <a:ln>
                  <a:noFill/>
                </a:ln>
                <a:solidFill>
                  <a:srgbClr val="000000"/>
                </a:solidFill>
                <a:effectLst/>
                <a:uFillTx/>
                <a:latin typeface="Helvetica Neue Medium"/>
                <a:ea typeface="Helvetica Neue Medium"/>
                <a:cs typeface="Helvetica Neue Medium"/>
                <a:sym typeface="Helvetica Neue Medium"/>
              </a:rPr>
              <a:t>ZIGBEE</a:t>
            </a:r>
          </a:p>
        </p:txBody>
      </p:sp>
      <p:sp>
        <p:nvSpPr>
          <p:cNvPr id="61" name="TextBox 60">
            <a:extLst>
              <a:ext uri="{FF2B5EF4-FFF2-40B4-BE49-F238E27FC236}">
                <a16:creationId xmlns:a16="http://schemas.microsoft.com/office/drawing/2014/main" id="{AAF8E67A-9732-5C43-9BB2-196B7BE7E3F3}"/>
              </a:ext>
            </a:extLst>
          </p:cNvPr>
          <p:cNvSpPr txBox="1"/>
          <p:nvPr/>
        </p:nvSpPr>
        <p:spPr>
          <a:xfrm>
            <a:off x="3753655" y="8763890"/>
            <a:ext cx="1227901" cy="56425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en-US" sz="3000" b="0" i="0" u="none" strike="noStrike" cap="none" spc="0" normalizeH="0" baseline="0" dirty="0">
                <a:ln>
                  <a:noFill/>
                </a:ln>
                <a:solidFill>
                  <a:srgbClr val="000000"/>
                </a:solidFill>
                <a:effectLst/>
                <a:uFillTx/>
                <a:latin typeface="Helvetica Neue Medium"/>
                <a:ea typeface="Helvetica Neue Medium"/>
                <a:cs typeface="Helvetica Neue Medium"/>
                <a:sym typeface="Helvetica Neue Medium"/>
              </a:rPr>
              <a:t>SNMP</a:t>
            </a:r>
          </a:p>
        </p:txBody>
      </p:sp>
      <p:sp>
        <p:nvSpPr>
          <p:cNvPr id="62" name="TextBox 61">
            <a:extLst>
              <a:ext uri="{FF2B5EF4-FFF2-40B4-BE49-F238E27FC236}">
                <a16:creationId xmlns:a16="http://schemas.microsoft.com/office/drawing/2014/main" id="{9DEB9122-6829-4841-9953-0370311AC906}"/>
              </a:ext>
            </a:extLst>
          </p:cNvPr>
          <p:cNvSpPr txBox="1"/>
          <p:nvPr/>
        </p:nvSpPr>
        <p:spPr>
          <a:xfrm>
            <a:off x="1937421" y="7052823"/>
            <a:ext cx="1811394" cy="56425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en-US" sz="3000" b="0" i="0" u="none" strike="noStrike" cap="none" spc="0" normalizeH="0" baseline="0" dirty="0">
                <a:ln>
                  <a:noFill/>
                </a:ln>
                <a:solidFill>
                  <a:srgbClr val="000000"/>
                </a:solidFill>
                <a:effectLst/>
                <a:uFillTx/>
                <a:latin typeface="Helvetica Neue Medium"/>
                <a:ea typeface="Helvetica Neue Medium"/>
                <a:cs typeface="Helvetica Neue Medium"/>
                <a:sym typeface="Helvetica Neue Medium"/>
              </a:rPr>
              <a:t>MODBUS</a:t>
            </a:r>
          </a:p>
        </p:txBody>
      </p:sp>
      <p:sp>
        <p:nvSpPr>
          <p:cNvPr id="63" name="TextBox 62">
            <a:extLst>
              <a:ext uri="{FF2B5EF4-FFF2-40B4-BE49-F238E27FC236}">
                <a16:creationId xmlns:a16="http://schemas.microsoft.com/office/drawing/2014/main" id="{D2FD415E-5191-F247-B373-574BAD708822}"/>
              </a:ext>
            </a:extLst>
          </p:cNvPr>
          <p:cNvSpPr txBox="1"/>
          <p:nvPr/>
        </p:nvSpPr>
        <p:spPr>
          <a:xfrm>
            <a:off x="11411126" y="7944861"/>
            <a:ext cx="3013646" cy="241091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457200" marR="0" indent="-457200" algn="l" defTabSz="825500" rtl="0" fontAlgn="auto" latinLnBrk="0" hangingPunct="0">
              <a:lnSpc>
                <a:spcPct val="100000"/>
              </a:lnSpc>
              <a:spcBef>
                <a:spcPts val="0"/>
              </a:spcBef>
              <a:spcAft>
                <a:spcPts val="0"/>
              </a:spcAft>
              <a:buClrTx/>
              <a:buSzTx/>
              <a:buFont typeface="Arial" panose="020B0604020202020204" pitchFamily="34" charset="0"/>
              <a:buChar char="•"/>
              <a:tabLst/>
            </a:pPr>
            <a:r>
              <a:rPr kumimoji="0" lang="en-US" sz="3000" b="0" i="0" u="none" strike="noStrike" cap="none" spc="0" normalizeH="0" baseline="0" dirty="0">
                <a:ln>
                  <a:noFill/>
                </a:ln>
                <a:solidFill>
                  <a:srgbClr val="35EAB2"/>
                </a:solidFill>
                <a:effectLst/>
                <a:uFillTx/>
                <a:latin typeface="Helvetica Neue Medium"/>
                <a:ea typeface="Helvetica Neue Medium"/>
                <a:cs typeface="Helvetica Neue Medium"/>
                <a:sym typeface="Helvetica Neue Medium"/>
              </a:rPr>
              <a:t>Normalization</a:t>
            </a:r>
          </a:p>
          <a:p>
            <a:pPr marL="457200" marR="0" indent="-457200" algn="l" defTabSz="825500" rtl="0" fontAlgn="auto" latinLnBrk="0" hangingPunct="0">
              <a:lnSpc>
                <a:spcPct val="100000"/>
              </a:lnSpc>
              <a:spcBef>
                <a:spcPts val="0"/>
              </a:spcBef>
              <a:spcAft>
                <a:spcPts val="0"/>
              </a:spcAft>
              <a:buClrTx/>
              <a:buSzTx/>
              <a:buFont typeface="Arial" panose="020B0604020202020204" pitchFamily="34" charset="0"/>
              <a:buChar char="•"/>
              <a:tabLst/>
            </a:pPr>
            <a:r>
              <a:rPr lang="en-US" dirty="0">
                <a:solidFill>
                  <a:srgbClr val="35EAB2"/>
                </a:solidFill>
              </a:rPr>
              <a:t>Standards</a:t>
            </a:r>
          </a:p>
          <a:p>
            <a:pPr marL="457200" marR="0" indent="-457200" algn="l" defTabSz="825500" rtl="0" fontAlgn="auto" latinLnBrk="0" hangingPunct="0">
              <a:lnSpc>
                <a:spcPct val="100000"/>
              </a:lnSpc>
              <a:spcBef>
                <a:spcPts val="0"/>
              </a:spcBef>
              <a:spcAft>
                <a:spcPts val="0"/>
              </a:spcAft>
              <a:buClrTx/>
              <a:buSzTx/>
              <a:buFont typeface="Arial" panose="020B0604020202020204" pitchFamily="34" charset="0"/>
              <a:buChar char="•"/>
              <a:tabLst/>
            </a:pPr>
            <a:r>
              <a:rPr kumimoji="0" lang="en-US" sz="3000" b="0" i="0" u="none" strike="noStrike" cap="none" spc="0" normalizeH="0" baseline="0" dirty="0">
                <a:ln>
                  <a:noFill/>
                </a:ln>
                <a:solidFill>
                  <a:srgbClr val="35EAB2"/>
                </a:solidFill>
                <a:effectLst/>
                <a:uFillTx/>
                <a:latin typeface="Helvetica Neue Medium"/>
                <a:ea typeface="Helvetica Neue Medium"/>
                <a:cs typeface="Helvetica Neue Medium"/>
                <a:sym typeface="Helvetica Neue Medium"/>
              </a:rPr>
              <a:t>Actionable</a:t>
            </a:r>
          </a:p>
          <a:p>
            <a:pPr marL="457200" marR="0" indent="-457200" algn="l" defTabSz="825500" rtl="0" fontAlgn="auto" latinLnBrk="0" hangingPunct="0">
              <a:lnSpc>
                <a:spcPct val="100000"/>
              </a:lnSpc>
              <a:spcBef>
                <a:spcPts val="0"/>
              </a:spcBef>
              <a:spcAft>
                <a:spcPts val="0"/>
              </a:spcAft>
              <a:buClrTx/>
              <a:buSzTx/>
              <a:buFont typeface="Arial" panose="020B0604020202020204" pitchFamily="34" charset="0"/>
              <a:buChar char="•"/>
              <a:tabLst/>
            </a:pPr>
            <a:r>
              <a:rPr lang="en-US" dirty="0">
                <a:solidFill>
                  <a:srgbClr val="35EAB2"/>
                </a:solidFill>
              </a:rPr>
              <a:t>Updatable</a:t>
            </a:r>
          </a:p>
          <a:p>
            <a:pPr marL="457200" marR="0" indent="-457200" algn="l" defTabSz="825500" rtl="0" fontAlgn="auto" latinLnBrk="0" hangingPunct="0">
              <a:lnSpc>
                <a:spcPct val="100000"/>
              </a:lnSpc>
              <a:spcBef>
                <a:spcPts val="0"/>
              </a:spcBef>
              <a:spcAft>
                <a:spcPts val="0"/>
              </a:spcAft>
              <a:buClrTx/>
              <a:buSzTx/>
              <a:buFont typeface="Arial" panose="020B0604020202020204" pitchFamily="34" charset="0"/>
              <a:buChar char="•"/>
              <a:tabLst/>
            </a:pPr>
            <a:r>
              <a:rPr kumimoji="0" lang="en-US" sz="3000" b="0" i="0" u="none" strike="noStrike" cap="none" spc="0" normalizeH="0" baseline="0" dirty="0">
                <a:ln>
                  <a:noFill/>
                </a:ln>
                <a:solidFill>
                  <a:srgbClr val="35EAB2"/>
                </a:solidFill>
                <a:effectLst/>
                <a:uFillTx/>
                <a:latin typeface="Helvetica Neue Medium"/>
                <a:ea typeface="Helvetica Neue Medium"/>
                <a:cs typeface="Helvetica Neue Medium"/>
                <a:sym typeface="Helvetica Neue Medium"/>
              </a:rPr>
              <a:t>Configurable</a:t>
            </a:r>
          </a:p>
        </p:txBody>
      </p:sp>
      <p:sp>
        <p:nvSpPr>
          <p:cNvPr id="64" name="Rectangle 63">
            <a:extLst>
              <a:ext uri="{FF2B5EF4-FFF2-40B4-BE49-F238E27FC236}">
                <a16:creationId xmlns:a16="http://schemas.microsoft.com/office/drawing/2014/main" id="{29615279-E8A4-B040-9502-B56DABBE6AEF}"/>
              </a:ext>
            </a:extLst>
          </p:cNvPr>
          <p:cNvSpPr/>
          <p:nvPr/>
        </p:nvSpPr>
        <p:spPr>
          <a:xfrm>
            <a:off x="11315187" y="7409570"/>
            <a:ext cx="3316076" cy="707886"/>
          </a:xfrm>
          <a:prstGeom prst="rect">
            <a:avLst/>
          </a:prstGeom>
        </p:spPr>
        <p:txBody>
          <a:bodyPr wrap="square">
            <a:spAutoFit/>
          </a:bodyPr>
          <a:lstStyle/>
          <a:p>
            <a:r>
              <a:rPr lang="en-US" sz="4000" b="1" dirty="0">
                <a:solidFill>
                  <a:schemeClr val="tx1"/>
                </a:solidFill>
                <a:latin typeface="Raleway Regular" charset="0"/>
                <a:cs typeface="Raleway Regular" charset="0"/>
              </a:rPr>
              <a:t>Edge</a:t>
            </a:r>
            <a:endParaRPr lang="en-US" sz="3600" b="1" dirty="0">
              <a:solidFill>
                <a:schemeClr val="tx1"/>
              </a:solidFill>
            </a:endParaRPr>
          </a:p>
        </p:txBody>
      </p:sp>
      <p:sp>
        <p:nvSpPr>
          <p:cNvPr id="65" name="TextBox 64">
            <a:extLst>
              <a:ext uri="{FF2B5EF4-FFF2-40B4-BE49-F238E27FC236}">
                <a16:creationId xmlns:a16="http://schemas.microsoft.com/office/drawing/2014/main" id="{407FE0F2-8528-1242-88FE-8D12C2CF86F6}"/>
              </a:ext>
            </a:extLst>
          </p:cNvPr>
          <p:cNvSpPr txBox="1"/>
          <p:nvPr/>
        </p:nvSpPr>
        <p:spPr>
          <a:xfrm>
            <a:off x="11337348" y="4877494"/>
            <a:ext cx="4033155" cy="148758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457200" marR="0" indent="-457200" algn="l" defTabSz="825500" rtl="0" fontAlgn="auto" latinLnBrk="0" hangingPunct="0">
              <a:lnSpc>
                <a:spcPct val="100000"/>
              </a:lnSpc>
              <a:spcBef>
                <a:spcPts val="0"/>
              </a:spcBef>
              <a:spcAft>
                <a:spcPts val="0"/>
              </a:spcAft>
              <a:buClrTx/>
              <a:buSzTx/>
              <a:buFont typeface="Arial" panose="020B0604020202020204" pitchFamily="34" charset="0"/>
              <a:buChar char="•"/>
              <a:tabLst/>
            </a:pPr>
            <a:r>
              <a:rPr kumimoji="0" lang="en-US" sz="3000" b="0" i="0" u="none" strike="noStrike" cap="none" spc="0" normalizeH="0" baseline="0" dirty="0">
                <a:ln>
                  <a:noFill/>
                </a:ln>
                <a:solidFill>
                  <a:srgbClr val="35EAB2"/>
                </a:solidFill>
                <a:effectLst/>
                <a:uFillTx/>
                <a:latin typeface="Helvetica Neue Medium"/>
                <a:ea typeface="Helvetica Neue Medium"/>
                <a:cs typeface="Helvetica Neue Medium"/>
                <a:sym typeface="Helvetica Neue Medium"/>
              </a:rPr>
              <a:t>Enterprise</a:t>
            </a:r>
          </a:p>
          <a:p>
            <a:pPr marL="457200" marR="0" indent="-457200" algn="l" defTabSz="825500" rtl="0" fontAlgn="auto" latinLnBrk="0" hangingPunct="0">
              <a:lnSpc>
                <a:spcPct val="100000"/>
              </a:lnSpc>
              <a:spcBef>
                <a:spcPts val="0"/>
              </a:spcBef>
              <a:spcAft>
                <a:spcPts val="0"/>
              </a:spcAft>
              <a:buClrTx/>
              <a:buSzTx/>
              <a:buFont typeface="Arial" panose="020B0604020202020204" pitchFamily="34" charset="0"/>
              <a:buChar char="•"/>
              <a:tabLst/>
            </a:pPr>
            <a:r>
              <a:rPr lang="en-US" dirty="0">
                <a:solidFill>
                  <a:srgbClr val="35EAB2"/>
                </a:solidFill>
              </a:rPr>
              <a:t>Internal Networking</a:t>
            </a:r>
          </a:p>
          <a:p>
            <a:pPr marL="457200" marR="0" indent="-457200" algn="l" defTabSz="825500" rtl="0" fontAlgn="auto" latinLnBrk="0" hangingPunct="0">
              <a:lnSpc>
                <a:spcPct val="100000"/>
              </a:lnSpc>
              <a:spcBef>
                <a:spcPts val="0"/>
              </a:spcBef>
              <a:spcAft>
                <a:spcPts val="0"/>
              </a:spcAft>
              <a:buClrTx/>
              <a:buSzTx/>
              <a:buFont typeface="Arial" panose="020B0604020202020204" pitchFamily="34" charset="0"/>
              <a:buChar char="•"/>
              <a:tabLst/>
            </a:pPr>
            <a:r>
              <a:rPr kumimoji="0" lang="en-US" sz="3000" b="0" i="0" u="none" strike="noStrike" cap="none" spc="0" normalizeH="0" baseline="0" dirty="0">
                <a:ln>
                  <a:noFill/>
                </a:ln>
                <a:solidFill>
                  <a:srgbClr val="35EAB2"/>
                </a:solidFill>
                <a:effectLst/>
                <a:uFillTx/>
                <a:latin typeface="Helvetica Neue Medium"/>
                <a:ea typeface="Helvetica Neue Medium"/>
                <a:cs typeface="Helvetica Neue Medium"/>
                <a:sym typeface="Helvetica Neue Medium"/>
              </a:rPr>
              <a:t>On demand</a:t>
            </a:r>
          </a:p>
        </p:txBody>
      </p:sp>
      <p:sp>
        <p:nvSpPr>
          <p:cNvPr id="66" name="Rectangle 65">
            <a:extLst>
              <a:ext uri="{FF2B5EF4-FFF2-40B4-BE49-F238E27FC236}">
                <a16:creationId xmlns:a16="http://schemas.microsoft.com/office/drawing/2014/main" id="{DA8D919F-1C36-3A46-9AF6-7CD61E56C6D3}"/>
              </a:ext>
            </a:extLst>
          </p:cNvPr>
          <p:cNvSpPr/>
          <p:nvPr/>
        </p:nvSpPr>
        <p:spPr>
          <a:xfrm>
            <a:off x="11241409" y="4268465"/>
            <a:ext cx="3316076" cy="707886"/>
          </a:xfrm>
          <a:prstGeom prst="rect">
            <a:avLst/>
          </a:prstGeom>
        </p:spPr>
        <p:txBody>
          <a:bodyPr wrap="square">
            <a:spAutoFit/>
          </a:bodyPr>
          <a:lstStyle/>
          <a:p>
            <a:r>
              <a:rPr lang="en-US" sz="4000" b="1" dirty="0">
                <a:solidFill>
                  <a:schemeClr val="tx1"/>
                </a:solidFill>
                <a:latin typeface="Raleway Regular" charset="0"/>
                <a:cs typeface="Raleway Regular" charset="0"/>
              </a:rPr>
              <a:t>Cloud</a:t>
            </a:r>
            <a:endParaRPr lang="en-US" sz="3600" b="1" dirty="0">
              <a:solidFill>
                <a:schemeClr val="tx1"/>
              </a:solidFill>
            </a:endParaRPr>
          </a:p>
        </p:txBody>
      </p:sp>
      <p:pic>
        <p:nvPicPr>
          <p:cNvPr id="69" name="Picture 68">
            <a:extLst>
              <a:ext uri="{FF2B5EF4-FFF2-40B4-BE49-F238E27FC236}">
                <a16:creationId xmlns:a16="http://schemas.microsoft.com/office/drawing/2014/main" id="{1C8B4936-3209-0143-BE86-CB0EC79D60B6}"/>
              </a:ext>
            </a:extLst>
          </p:cNvPr>
          <p:cNvPicPr>
            <a:picLocks noChangeAspect="1"/>
          </p:cNvPicPr>
          <p:nvPr/>
        </p:nvPicPr>
        <p:blipFill>
          <a:blip r:embed="rId17"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5271948" y="6364434"/>
            <a:ext cx="762999" cy="874929"/>
          </a:xfrm>
          <a:prstGeom prst="rect">
            <a:avLst/>
          </a:prstGeom>
        </p:spPr>
      </p:pic>
      <p:pic>
        <p:nvPicPr>
          <p:cNvPr id="70" name="Picture 69">
            <a:extLst>
              <a:ext uri="{FF2B5EF4-FFF2-40B4-BE49-F238E27FC236}">
                <a16:creationId xmlns:a16="http://schemas.microsoft.com/office/drawing/2014/main" id="{061AC006-5133-E943-9D4C-B77814BA508D}"/>
              </a:ext>
            </a:extLst>
          </p:cNvPr>
          <p:cNvPicPr>
            <a:picLocks noChangeAspect="1"/>
          </p:cNvPicPr>
          <p:nvPr/>
        </p:nvPicPr>
        <p:blipFill>
          <a:blip r:embed="rId17"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20023470" y="6344264"/>
            <a:ext cx="762999" cy="874929"/>
          </a:xfrm>
          <a:prstGeom prst="rect">
            <a:avLst/>
          </a:prstGeom>
        </p:spPr>
      </p:pic>
    </p:spTree>
    <p:extLst>
      <p:ext uri="{BB962C8B-B14F-4D97-AF65-F5344CB8AC3E}">
        <p14:creationId xmlns:p14="http://schemas.microsoft.com/office/powerpoint/2010/main" val="180822952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1"/>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1"/>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9"/>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2"/>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43"/>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51"/>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48"/>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47"/>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4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6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summary of equity ownership and funding history"/>
          <p:cNvSpPr txBox="1">
            <a:spLocks noGrp="1"/>
          </p:cNvSpPr>
          <p:nvPr>
            <p:ph type="title"/>
          </p:nvPr>
        </p:nvSpPr>
        <p:spPr>
          <a:prstGeom prst="rect">
            <a:avLst/>
          </a:prstGeom>
        </p:spPr>
        <p:txBody>
          <a:bodyPr/>
          <a:lstStyle/>
          <a:p>
            <a:pPr defTabSz="462280">
              <a:defRPr sz="6400"/>
            </a:pPr>
            <a:r>
              <a:rPr lang="en-US" dirty="0"/>
              <a:t>Challenge - Durability</a:t>
            </a:r>
            <a:endParaRPr dirty="0"/>
          </a:p>
        </p:txBody>
      </p:sp>
      <p:pic>
        <p:nvPicPr>
          <p:cNvPr id="8" name="Picture 7">
            <a:extLst>
              <a:ext uri="{FF2B5EF4-FFF2-40B4-BE49-F238E27FC236}">
                <a16:creationId xmlns:a16="http://schemas.microsoft.com/office/drawing/2014/main" id="{7286C9D9-A625-924F-BB95-B6C211E5FE83}"/>
              </a:ext>
            </a:extLst>
          </p:cNvPr>
          <p:cNvPicPr>
            <a:picLocks noChangeAspect="1"/>
          </p:cNvPicPr>
          <p:nvPr/>
        </p:nvPicPr>
        <p:blipFill>
          <a:blip r:embed="rId2" cstate="screen">
            <a:biLevel thresh="75000"/>
            <a:extLst>
              <a:ext uri="{BEBA8EAE-BF5A-486C-A8C5-ECC9F3942E4B}">
                <a14:imgProps xmlns:a14="http://schemas.microsoft.com/office/drawing/2010/main">
                  <a14:imgLayer r:embed="rId3">
                    <a14:imgEffect>
                      <a14:colorTemperature colorTemp="4700"/>
                    </a14:imgEffect>
                    <a14:imgEffect>
                      <a14:saturation sat="347000"/>
                    </a14:imgEffect>
                    <a14:imgEffect>
                      <a14:brightnessContrast bright="-40000"/>
                    </a14:imgEffect>
                  </a14:imgLayer>
                </a14:imgProps>
              </a:ext>
              <a:ext uri="{28A0092B-C50C-407E-A947-70E740481C1C}">
                <a14:useLocalDpi xmlns:a14="http://schemas.microsoft.com/office/drawing/2010/main"/>
              </a:ext>
            </a:extLst>
          </a:blip>
          <a:stretch>
            <a:fillRect/>
          </a:stretch>
        </p:blipFill>
        <p:spPr>
          <a:xfrm>
            <a:off x="2284015" y="3851631"/>
            <a:ext cx="1232103" cy="1198802"/>
          </a:xfrm>
          <a:prstGeom prst="rect">
            <a:avLst/>
          </a:prstGeom>
        </p:spPr>
      </p:pic>
      <p:pic>
        <p:nvPicPr>
          <p:cNvPr id="9" name="Picture 8">
            <a:extLst>
              <a:ext uri="{FF2B5EF4-FFF2-40B4-BE49-F238E27FC236}">
                <a16:creationId xmlns:a16="http://schemas.microsoft.com/office/drawing/2014/main" id="{5B831C6F-6AF9-5B48-A3F0-3663EF0075C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922955" y="9289077"/>
            <a:ext cx="1232017" cy="1232017"/>
          </a:xfrm>
          <a:prstGeom prst="rect">
            <a:avLst/>
          </a:prstGeom>
        </p:spPr>
      </p:pic>
      <p:pic>
        <p:nvPicPr>
          <p:cNvPr id="10" name="Picture 9">
            <a:extLst>
              <a:ext uri="{FF2B5EF4-FFF2-40B4-BE49-F238E27FC236}">
                <a16:creationId xmlns:a16="http://schemas.microsoft.com/office/drawing/2014/main" id="{23D16C9B-223D-9445-B5D4-D2F6A35ABCB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823027" y="2557679"/>
            <a:ext cx="1589809" cy="1589809"/>
          </a:xfrm>
          <a:prstGeom prst="rect">
            <a:avLst/>
          </a:prstGeom>
        </p:spPr>
      </p:pic>
      <p:sp>
        <p:nvSpPr>
          <p:cNvPr id="11" name="Oval 10">
            <a:extLst>
              <a:ext uri="{FF2B5EF4-FFF2-40B4-BE49-F238E27FC236}">
                <a16:creationId xmlns:a16="http://schemas.microsoft.com/office/drawing/2014/main" id="{9B0F6A87-50A6-AF40-A2E3-2C7AE909F330}"/>
              </a:ext>
            </a:extLst>
          </p:cNvPr>
          <p:cNvSpPr>
            <a:spLocks noChangeAspect="1"/>
          </p:cNvSpPr>
          <p:nvPr/>
        </p:nvSpPr>
        <p:spPr>
          <a:xfrm>
            <a:off x="3567058" y="4717130"/>
            <a:ext cx="4080510" cy="4080510"/>
          </a:xfrm>
          <a:prstGeom prst="ellipse">
            <a:avLst/>
          </a:prstGeom>
          <a:no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13"/>
          </a:p>
        </p:txBody>
      </p:sp>
      <p:pic>
        <p:nvPicPr>
          <p:cNvPr id="12" name="Picture 11">
            <a:extLst>
              <a:ext uri="{FF2B5EF4-FFF2-40B4-BE49-F238E27FC236}">
                <a16:creationId xmlns:a16="http://schemas.microsoft.com/office/drawing/2014/main" id="{05891C7E-6EB9-AA4B-BFAC-93EF6A528363}"/>
              </a:ext>
            </a:extLst>
          </p:cNvPr>
          <p:cNvPicPr>
            <a:picLocks noChangeAspect="1"/>
          </p:cNvPicPr>
          <p:nvPr/>
        </p:nvPicPr>
        <p:blipFill>
          <a:blip r:embed="rId6" cstate="screen">
            <a:alphaModFix amt="70000"/>
            <a:extLst>
              <a:ext uri="{BEBA8EAE-BF5A-486C-A8C5-ECC9F3942E4B}">
                <a14:imgProps xmlns:a14="http://schemas.microsoft.com/office/drawing/2010/main">
                  <a14:imgLayer r:embed="rId7">
                    <a14:imgEffect>
                      <a14:colorTemperature colorTemp="4459"/>
                    </a14:imgEffect>
                    <a14:imgEffect>
                      <a14:saturation sat="249000"/>
                    </a14:imgEffect>
                  </a14:imgLayer>
                </a14:imgProps>
              </a:ext>
              <a:ext uri="{28A0092B-C50C-407E-A947-70E740481C1C}">
                <a14:useLocalDpi xmlns:a14="http://schemas.microsoft.com/office/drawing/2010/main"/>
              </a:ext>
            </a:extLst>
          </a:blip>
          <a:stretch>
            <a:fillRect/>
          </a:stretch>
        </p:blipFill>
        <p:spPr>
          <a:xfrm>
            <a:off x="19632499" y="2580466"/>
            <a:ext cx="1604080" cy="1604080"/>
          </a:xfrm>
          <a:prstGeom prst="rect">
            <a:avLst/>
          </a:prstGeom>
        </p:spPr>
      </p:pic>
      <p:pic>
        <p:nvPicPr>
          <p:cNvPr id="13" name="Picture 12">
            <a:extLst>
              <a:ext uri="{FF2B5EF4-FFF2-40B4-BE49-F238E27FC236}">
                <a16:creationId xmlns:a16="http://schemas.microsoft.com/office/drawing/2014/main" id="{2C30342A-0F6D-0B41-B714-BE8170DE6606}"/>
              </a:ext>
            </a:extLst>
          </p:cNvPr>
          <p:cNvPicPr>
            <a:picLocks noChangeAspect="1"/>
          </p:cNvPicPr>
          <p:nvPr/>
        </p:nvPicPr>
        <p:blipFill>
          <a:blip r:embed="rId8" cstate="screen">
            <a:biLevel thresh="75000"/>
            <a:extLst>
              <a:ext uri="{28A0092B-C50C-407E-A947-70E740481C1C}">
                <a14:useLocalDpi xmlns:a14="http://schemas.microsoft.com/office/drawing/2010/main"/>
              </a:ext>
            </a:extLst>
          </a:blip>
          <a:stretch>
            <a:fillRect/>
          </a:stretch>
        </p:blipFill>
        <p:spPr>
          <a:xfrm>
            <a:off x="1321414" y="5833312"/>
            <a:ext cx="1239260" cy="1239260"/>
          </a:xfrm>
          <a:prstGeom prst="rect">
            <a:avLst/>
          </a:prstGeom>
        </p:spPr>
      </p:pic>
      <p:pic>
        <p:nvPicPr>
          <p:cNvPr id="14" name="Picture 13">
            <a:extLst>
              <a:ext uri="{FF2B5EF4-FFF2-40B4-BE49-F238E27FC236}">
                <a16:creationId xmlns:a16="http://schemas.microsoft.com/office/drawing/2014/main" id="{97CCEC90-5BC1-1C42-B83B-394194508ACD}"/>
              </a:ext>
            </a:extLst>
          </p:cNvPr>
          <p:cNvPicPr>
            <a:picLocks noChangeAspect="1"/>
          </p:cNvPicPr>
          <p:nvPr/>
        </p:nvPicPr>
        <p:blipFill>
          <a:blip r:embed="rId9"/>
          <a:stretch>
            <a:fillRect/>
          </a:stretch>
        </p:blipFill>
        <p:spPr>
          <a:xfrm>
            <a:off x="7451551" y="3405744"/>
            <a:ext cx="1882054" cy="1882054"/>
          </a:xfrm>
          <a:prstGeom prst="rect">
            <a:avLst/>
          </a:prstGeom>
        </p:spPr>
      </p:pic>
      <p:pic>
        <p:nvPicPr>
          <p:cNvPr id="15" name="Picture 14">
            <a:extLst>
              <a:ext uri="{FF2B5EF4-FFF2-40B4-BE49-F238E27FC236}">
                <a16:creationId xmlns:a16="http://schemas.microsoft.com/office/drawing/2014/main" id="{8004FD28-F9AE-6B49-9F6A-CFFFD71519F2}"/>
              </a:ext>
            </a:extLst>
          </p:cNvPr>
          <p:cNvPicPr>
            <a:picLocks noChangeAspect="1"/>
          </p:cNvPicPr>
          <p:nvPr/>
        </p:nvPicPr>
        <p:blipFill>
          <a:blip r:embed="rId10"/>
          <a:stretch>
            <a:fillRect/>
          </a:stretch>
        </p:blipFill>
        <p:spPr>
          <a:xfrm>
            <a:off x="2137719" y="8272774"/>
            <a:ext cx="1346299" cy="1346299"/>
          </a:xfrm>
          <a:prstGeom prst="rect">
            <a:avLst/>
          </a:prstGeom>
        </p:spPr>
      </p:pic>
      <p:pic>
        <p:nvPicPr>
          <p:cNvPr id="16" name="Picture 15">
            <a:extLst>
              <a:ext uri="{FF2B5EF4-FFF2-40B4-BE49-F238E27FC236}">
                <a16:creationId xmlns:a16="http://schemas.microsoft.com/office/drawing/2014/main" id="{25EC9AD2-B376-024D-B9EB-5ED8123CC75C}"/>
              </a:ext>
            </a:extLst>
          </p:cNvPr>
          <p:cNvPicPr>
            <a:picLocks noChangeAspect="1"/>
          </p:cNvPicPr>
          <p:nvPr/>
        </p:nvPicPr>
        <p:blipFill>
          <a:blip r:embed="rId11" cstate="screen">
            <a:biLevel thresh="75000"/>
            <a:extLst>
              <a:ext uri="{28A0092B-C50C-407E-A947-70E740481C1C}">
                <a14:useLocalDpi xmlns:a14="http://schemas.microsoft.com/office/drawing/2010/main"/>
              </a:ext>
            </a:extLst>
          </a:blip>
          <a:stretch>
            <a:fillRect/>
          </a:stretch>
        </p:blipFill>
        <p:spPr>
          <a:xfrm>
            <a:off x="17300906" y="8348327"/>
            <a:ext cx="1169733" cy="1169733"/>
          </a:xfrm>
          <a:prstGeom prst="rect">
            <a:avLst/>
          </a:prstGeom>
        </p:spPr>
      </p:pic>
      <p:pic>
        <p:nvPicPr>
          <p:cNvPr id="17" name="Picture 16">
            <a:extLst>
              <a:ext uri="{FF2B5EF4-FFF2-40B4-BE49-F238E27FC236}">
                <a16:creationId xmlns:a16="http://schemas.microsoft.com/office/drawing/2014/main" id="{8A061602-2736-C748-BAC4-CC939E4B82D4}"/>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19917156" y="9038179"/>
            <a:ext cx="1034767" cy="1034767"/>
          </a:xfrm>
          <a:prstGeom prst="rect">
            <a:avLst/>
          </a:prstGeom>
        </p:spPr>
      </p:pic>
      <p:pic>
        <p:nvPicPr>
          <p:cNvPr id="18" name="Picture 17">
            <a:extLst>
              <a:ext uri="{FF2B5EF4-FFF2-40B4-BE49-F238E27FC236}">
                <a16:creationId xmlns:a16="http://schemas.microsoft.com/office/drawing/2014/main" id="{A7A96D67-6041-3D45-B7DA-C0ABE862C908}"/>
              </a:ext>
            </a:extLst>
          </p:cNvPr>
          <p:cNvPicPr>
            <a:picLocks noChangeAspect="1"/>
          </p:cNvPicPr>
          <p:nvPr/>
        </p:nvPicPr>
        <p:blipFill>
          <a:blip r:embed="rId13" cstate="screen">
            <a:biLevel thresh="75000"/>
            <a:extLst>
              <a:ext uri="{28A0092B-C50C-407E-A947-70E740481C1C}">
                <a14:useLocalDpi xmlns:a14="http://schemas.microsoft.com/office/drawing/2010/main"/>
              </a:ext>
            </a:extLst>
          </a:blip>
          <a:stretch>
            <a:fillRect/>
          </a:stretch>
        </p:blipFill>
        <p:spPr>
          <a:xfrm>
            <a:off x="22430526" y="8352288"/>
            <a:ext cx="1426794" cy="1426794"/>
          </a:xfrm>
          <a:prstGeom prst="rect">
            <a:avLst/>
          </a:prstGeom>
        </p:spPr>
      </p:pic>
      <p:pic>
        <p:nvPicPr>
          <p:cNvPr id="19" name="Picture 18">
            <a:extLst>
              <a:ext uri="{FF2B5EF4-FFF2-40B4-BE49-F238E27FC236}">
                <a16:creationId xmlns:a16="http://schemas.microsoft.com/office/drawing/2014/main" id="{35B21025-DDE1-A247-AF7D-E2394514CF07}"/>
              </a:ext>
            </a:extLst>
          </p:cNvPr>
          <p:cNvPicPr>
            <a:picLocks noChangeAspect="1"/>
          </p:cNvPicPr>
          <p:nvPr/>
        </p:nvPicPr>
        <p:blipFill>
          <a:blip r:embed="rId14" cstate="screen">
            <a:biLevel thresh="75000"/>
            <a:extLst>
              <a:ext uri="{28A0092B-C50C-407E-A947-70E740481C1C}">
                <a14:useLocalDpi xmlns:a14="http://schemas.microsoft.com/office/drawing/2010/main"/>
              </a:ext>
            </a:extLst>
          </a:blip>
          <a:stretch>
            <a:fillRect/>
          </a:stretch>
        </p:blipFill>
        <p:spPr>
          <a:xfrm>
            <a:off x="22521348" y="3959265"/>
            <a:ext cx="935462" cy="935462"/>
          </a:xfrm>
          <a:prstGeom prst="rect">
            <a:avLst/>
          </a:prstGeom>
        </p:spPr>
      </p:pic>
      <p:pic>
        <p:nvPicPr>
          <p:cNvPr id="24" name="Picture 23">
            <a:extLst>
              <a:ext uri="{FF2B5EF4-FFF2-40B4-BE49-F238E27FC236}">
                <a16:creationId xmlns:a16="http://schemas.microsoft.com/office/drawing/2014/main" id="{97A63F9C-63A9-9541-8823-7755112CBC19}"/>
              </a:ext>
            </a:extLst>
          </p:cNvPr>
          <p:cNvPicPr>
            <a:picLocks noChangeAspect="1"/>
          </p:cNvPicPr>
          <p:nvPr/>
        </p:nvPicPr>
        <p:blipFill>
          <a:blip r:embed="rId15"/>
          <a:stretch>
            <a:fillRect/>
          </a:stretch>
        </p:blipFill>
        <p:spPr>
          <a:xfrm>
            <a:off x="17258838" y="3808865"/>
            <a:ext cx="1063900" cy="1075812"/>
          </a:xfrm>
          <a:prstGeom prst="rect">
            <a:avLst/>
          </a:prstGeom>
        </p:spPr>
      </p:pic>
      <p:pic>
        <p:nvPicPr>
          <p:cNvPr id="26" name="Picture 25">
            <a:extLst>
              <a:ext uri="{FF2B5EF4-FFF2-40B4-BE49-F238E27FC236}">
                <a16:creationId xmlns:a16="http://schemas.microsoft.com/office/drawing/2014/main" id="{0D684DF6-F586-9F4A-8A81-673AE720A7EA}"/>
              </a:ext>
            </a:extLst>
          </p:cNvPr>
          <p:cNvPicPr>
            <a:picLocks noChangeAspect="1"/>
          </p:cNvPicPr>
          <p:nvPr/>
        </p:nvPicPr>
        <p:blipFill>
          <a:blip r:embed="rId16"/>
          <a:stretch>
            <a:fillRect/>
          </a:stretch>
        </p:blipFill>
        <p:spPr>
          <a:xfrm>
            <a:off x="7658196" y="8104879"/>
            <a:ext cx="1403910" cy="1403910"/>
          </a:xfrm>
          <a:prstGeom prst="rect">
            <a:avLst/>
          </a:prstGeom>
        </p:spPr>
      </p:pic>
      <p:sp>
        <p:nvSpPr>
          <p:cNvPr id="23" name="Oval 22">
            <a:extLst>
              <a:ext uri="{FF2B5EF4-FFF2-40B4-BE49-F238E27FC236}">
                <a16:creationId xmlns:a16="http://schemas.microsoft.com/office/drawing/2014/main" id="{C4928F38-709C-A94D-949D-6533757811F5}"/>
              </a:ext>
            </a:extLst>
          </p:cNvPr>
          <p:cNvSpPr>
            <a:spLocks noChangeAspect="1"/>
          </p:cNvSpPr>
          <p:nvPr/>
        </p:nvSpPr>
        <p:spPr>
          <a:xfrm>
            <a:off x="18330293" y="4789809"/>
            <a:ext cx="4080510" cy="4080510"/>
          </a:xfrm>
          <a:prstGeom prst="ellipse">
            <a:avLst/>
          </a:prstGeom>
          <a:no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13"/>
          </a:p>
        </p:txBody>
      </p:sp>
      <p:sp>
        <p:nvSpPr>
          <p:cNvPr id="28" name="Rectangle 27">
            <a:extLst>
              <a:ext uri="{FF2B5EF4-FFF2-40B4-BE49-F238E27FC236}">
                <a16:creationId xmlns:a16="http://schemas.microsoft.com/office/drawing/2014/main" id="{BFF4E760-13EA-E743-8BFC-FB66C750EB16}"/>
              </a:ext>
            </a:extLst>
          </p:cNvPr>
          <p:cNvSpPr/>
          <p:nvPr/>
        </p:nvSpPr>
        <p:spPr>
          <a:xfrm>
            <a:off x="19394193" y="5372127"/>
            <a:ext cx="2080695" cy="707886"/>
          </a:xfrm>
          <a:prstGeom prst="rect">
            <a:avLst/>
          </a:prstGeom>
        </p:spPr>
        <p:txBody>
          <a:bodyPr wrap="square">
            <a:spAutoFit/>
          </a:bodyPr>
          <a:lstStyle/>
          <a:p>
            <a:r>
              <a:rPr lang="en-US" sz="4000" b="1" dirty="0">
                <a:solidFill>
                  <a:schemeClr val="tx1"/>
                </a:solidFill>
                <a:latin typeface="Raleway Regular" charset="0"/>
                <a:cs typeface="Raleway Regular" charset="0"/>
              </a:rPr>
              <a:t>Cloud</a:t>
            </a:r>
            <a:endParaRPr lang="en-US" sz="3600" b="1" dirty="0">
              <a:solidFill>
                <a:schemeClr val="tx1"/>
              </a:solidFill>
            </a:endParaRPr>
          </a:p>
        </p:txBody>
      </p:sp>
      <p:sp>
        <p:nvSpPr>
          <p:cNvPr id="2" name="Rectangle 1">
            <a:extLst>
              <a:ext uri="{FF2B5EF4-FFF2-40B4-BE49-F238E27FC236}">
                <a16:creationId xmlns:a16="http://schemas.microsoft.com/office/drawing/2014/main" id="{44BF900D-C387-BF48-8D1C-8E896EC7CEA6}"/>
              </a:ext>
            </a:extLst>
          </p:cNvPr>
          <p:cNvSpPr/>
          <p:nvPr/>
        </p:nvSpPr>
        <p:spPr>
          <a:xfrm>
            <a:off x="4606550" y="6084223"/>
            <a:ext cx="2022764" cy="1437602"/>
          </a:xfrm>
          <a:prstGeom prst="rect">
            <a:avLst/>
          </a:prstGeom>
          <a:solidFill>
            <a:srgbClr val="FFFFFF"/>
          </a:solidFill>
          <a:ln w="47625" cap="flat">
            <a:solidFill>
              <a:schemeClr val="tx1"/>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00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endParaRPr>
          </a:p>
        </p:txBody>
      </p:sp>
      <p:sp>
        <p:nvSpPr>
          <p:cNvPr id="29" name="Rectangle 28">
            <a:extLst>
              <a:ext uri="{FF2B5EF4-FFF2-40B4-BE49-F238E27FC236}">
                <a16:creationId xmlns:a16="http://schemas.microsoft.com/office/drawing/2014/main" id="{32CC862E-1DB8-4445-910D-ED8E1B63B584}"/>
              </a:ext>
            </a:extLst>
          </p:cNvPr>
          <p:cNvSpPr/>
          <p:nvPr/>
        </p:nvSpPr>
        <p:spPr>
          <a:xfrm>
            <a:off x="19394193" y="6037564"/>
            <a:ext cx="2022764" cy="1437602"/>
          </a:xfrm>
          <a:prstGeom prst="rect">
            <a:avLst/>
          </a:prstGeom>
          <a:solidFill>
            <a:srgbClr val="FFFFFF"/>
          </a:solidFill>
          <a:ln w="47625" cap="flat">
            <a:solidFill>
              <a:schemeClr val="tx1"/>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00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endParaRPr>
          </a:p>
        </p:txBody>
      </p:sp>
      <p:cxnSp>
        <p:nvCxnSpPr>
          <p:cNvPr id="30" name="Elbow Connector 2">
            <a:extLst>
              <a:ext uri="{FF2B5EF4-FFF2-40B4-BE49-F238E27FC236}">
                <a16:creationId xmlns:a16="http://schemas.microsoft.com/office/drawing/2014/main" id="{7E645C08-4123-724C-AC5C-D5D22471C99C}"/>
              </a:ext>
            </a:extLst>
          </p:cNvPr>
          <p:cNvCxnSpPr>
            <a:cxnSpLocks/>
          </p:cNvCxnSpPr>
          <p:nvPr/>
        </p:nvCxnSpPr>
        <p:spPr>
          <a:xfrm>
            <a:off x="2810868" y="6707867"/>
            <a:ext cx="1682544" cy="0"/>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31" name="Elbow Connector 2">
            <a:extLst>
              <a:ext uri="{FF2B5EF4-FFF2-40B4-BE49-F238E27FC236}">
                <a16:creationId xmlns:a16="http://schemas.microsoft.com/office/drawing/2014/main" id="{523D292A-85EE-7346-A803-600CB84A8314}"/>
              </a:ext>
            </a:extLst>
          </p:cNvPr>
          <p:cNvCxnSpPr>
            <a:cxnSpLocks/>
          </p:cNvCxnSpPr>
          <p:nvPr/>
        </p:nvCxnSpPr>
        <p:spPr>
          <a:xfrm flipV="1">
            <a:off x="3484018" y="7572089"/>
            <a:ext cx="1122532" cy="1037864"/>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32" name="Elbow Connector 2">
            <a:extLst>
              <a:ext uri="{FF2B5EF4-FFF2-40B4-BE49-F238E27FC236}">
                <a16:creationId xmlns:a16="http://schemas.microsoft.com/office/drawing/2014/main" id="{C23B2F76-BB75-EB4B-8D0F-70E7F7AE7A7E}"/>
              </a:ext>
            </a:extLst>
          </p:cNvPr>
          <p:cNvCxnSpPr>
            <a:cxnSpLocks/>
          </p:cNvCxnSpPr>
          <p:nvPr/>
        </p:nvCxnSpPr>
        <p:spPr>
          <a:xfrm flipV="1">
            <a:off x="6704002" y="5006337"/>
            <a:ext cx="1122532" cy="1037864"/>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33" name="Elbow Connector 2">
            <a:extLst>
              <a:ext uri="{FF2B5EF4-FFF2-40B4-BE49-F238E27FC236}">
                <a16:creationId xmlns:a16="http://schemas.microsoft.com/office/drawing/2014/main" id="{18718B50-CD01-804C-AA93-3366BB489B6D}"/>
              </a:ext>
            </a:extLst>
          </p:cNvPr>
          <p:cNvCxnSpPr>
            <a:cxnSpLocks/>
          </p:cNvCxnSpPr>
          <p:nvPr/>
        </p:nvCxnSpPr>
        <p:spPr>
          <a:xfrm>
            <a:off x="6665217" y="7545917"/>
            <a:ext cx="1076776" cy="1155031"/>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36" name="Elbow Connector 2">
            <a:extLst>
              <a:ext uri="{FF2B5EF4-FFF2-40B4-BE49-F238E27FC236}">
                <a16:creationId xmlns:a16="http://schemas.microsoft.com/office/drawing/2014/main" id="{D0F615E1-1AB0-1E4F-8595-DD74236EBF68}"/>
              </a:ext>
            </a:extLst>
          </p:cNvPr>
          <p:cNvCxnSpPr>
            <a:cxnSpLocks/>
          </p:cNvCxnSpPr>
          <p:nvPr/>
        </p:nvCxnSpPr>
        <p:spPr>
          <a:xfrm>
            <a:off x="3390029" y="4976351"/>
            <a:ext cx="1136359" cy="1075823"/>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39" name="Elbow Connector 2">
            <a:extLst>
              <a:ext uri="{FF2B5EF4-FFF2-40B4-BE49-F238E27FC236}">
                <a16:creationId xmlns:a16="http://schemas.microsoft.com/office/drawing/2014/main" id="{1332A896-9F03-0247-A579-70ABE1C5080A}"/>
              </a:ext>
            </a:extLst>
          </p:cNvPr>
          <p:cNvCxnSpPr>
            <a:cxnSpLocks/>
          </p:cNvCxnSpPr>
          <p:nvPr/>
        </p:nvCxnSpPr>
        <p:spPr>
          <a:xfrm>
            <a:off x="5607313" y="4091749"/>
            <a:ext cx="0" cy="1543860"/>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41" name="Elbow Connector 2">
            <a:extLst>
              <a:ext uri="{FF2B5EF4-FFF2-40B4-BE49-F238E27FC236}">
                <a16:creationId xmlns:a16="http://schemas.microsoft.com/office/drawing/2014/main" id="{853DD939-34E3-3748-B685-889B77F403B6}"/>
              </a:ext>
            </a:extLst>
          </p:cNvPr>
          <p:cNvCxnSpPr>
            <a:cxnSpLocks/>
          </p:cNvCxnSpPr>
          <p:nvPr/>
        </p:nvCxnSpPr>
        <p:spPr>
          <a:xfrm>
            <a:off x="5566330" y="7552852"/>
            <a:ext cx="0" cy="1543860"/>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42" name="Elbow Connector 2">
            <a:extLst>
              <a:ext uri="{FF2B5EF4-FFF2-40B4-BE49-F238E27FC236}">
                <a16:creationId xmlns:a16="http://schemas.microsoft.com/office/drawing/2014/main" id="{36C91273-C8BF-0F40-9060-AD0106291FD7}"/>
              </a:ext>
            </a:extLst>
          </p:cNvPr>
          <p:cNvCxnSpPr>
            <a:cxnSpLocks/>
          </p:cNvCxnSpPr>
          <p:nvPr/>
        </p:nvCxnSpPr>
        <p:spPr>
          <a:xfrm>
            <a:off x="20366770" y="3945200"/>
            <a:ext cx="0" cy="1543860"/>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43" name="Elbow Connector 2">
            <a:extLst>
              <a:ext uri="{FF2B5EF4-FFF2-40B4-BE49-F238E27FC236}">
                <a16:creationId xmlns:a16="http://schemas.microsoft.com/office/drawing/2014/main" id="{15706A56-EB7E-1D42-8169-214F2F30CB00}"/>
              </a:ext>
            </a:extLst>
          </p:cNvPr>
          <p:cNvCxnSpPr>
            <a:cxnSpLocks/>
          </p:cNvCxnSpPr>
          <p:nvPr/>
        </p:nvCxnSpPr>
        <p:spPr>
          <a:xfrm flipV="1">
            <a:off x="21398816" y="4906468"/>
            <a:ext cx="1122532" cy="1037864"/>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46" name="Elbow Connector 2">
            <a:extLst>
              <a:ext uri="{FF2B5EF4-FFF2-40B4-BE49-F238E27FC236}">
                <a16:creationId xmlns:a16="http://schemas.microsoft.com/office/drawing/2014/main" id="{C30F8A32-EB37-8246-AE3F-7E8DDC12273C}"/>
              </a:ext>
            </a:extLst>
          </p:cNvPr>
          <p:cNvCxnSpPr>
            <a:cxnSpLocks/>
          </p:cNvCxnSpPr>
          <p:nvPr/>
        </p:nvCxnSpPr>
        <p:spPr>
          <a:xfrm flipV="1">
            <a:off x="18219748" y="7527831"/>
            <a:ext cx="1122532" cy="1037864"/>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47" name="Elbow Connector 2">
            <a:extLst>
              <a:ext uri="{FF2B5EF4-FFF2-40B4-BE49-F238E27FC236}">
                <a16:creationId xmlns:a16="http://schemas.microsoft.com/office/drawing/2014/main" id="{CA3EE2AD-7CAC-F64E-A881-8860A1AAA816}"/>
              </a:ext>
            </a:extLst>
          </p:cNvPr>
          <p:cNvCxnSpPr>
            <a:cxnSpLocks/>
          </p:cNvCxnSpPr>
          <p:nvPr/>
        </p:nvCxnSpPr>
        <p:spPr>
          <a:xfrm>
            <a:off x="20353504" y="7521825"/>
            <a:ext cx="0" cy="1543860"/>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48" name="Elbow Connector 2">
            <a:extLst>
              <a:ext uri="{FF2B5EF4-FFF2-40B4-BE49-F238E27FC236}">
                <a16:creationId xmlns:a16="http://schemas.microsoft.com/office/drawing/2014/main" id="{8DA61CBB-98FD-774A-9D92-6801F4E1C4C7}"/>
              </a:ext>
            </a:extLst>
          </p:cNvPr>
          <p:cNvCxnSpPr>
            <a:cxnSpLocks/>
          </p:cNvCxnSpPr>
          <p:nvPr/>
        </p:nvCxnSpPr>
        <p:spPr>
          <a:xfrm>
            <a:off x="21547600" y="7510735"/>
            <a:ext cx="1076776" cy="1155031"/>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49" name="Elbow Connector 2">
            <a:extLst>
              <a:ext uri="{FF2B5EF4-FFF2-40B4-BE49-F238E27FC236}">
                <a16:creationId xmlns:a16="http://schemas.microsoft.com/office/drawing/2014/main" id="{5862C366-F0B9-0144-B9B6-40BBBAC20406}"/>
              </a:ext>
            </a:extLst>
          </p:cNvPr>
          <p:cNvCxnSpPr>
            <a:cxnSpLocks/>
          </p:cNvCxnSpPr>
          <p:nvPr/>
        </p:nvCxnSpPr>
        <p:spPr>
          <a:xfrm>
            <a:off x="18347611" y="4895142"/>
            <a:ext cx="1076776" cy="1155031"/>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sp>
        <p:nvSpPr>
          <p:cNvPr id="45" name="Can 44">
            <a:extLst>
              <a:ext uri="{FF2B5EF4-FFF2-40B4-BE49-F238E27FC236}">
                <a16:creationId xmlns:a16="http://schemas.microsoft.com/office/drawing/2014/main" id="{3DB5893B-C9DB-A048-83B7-2485AA5A1F29}"/>
              </a:ext>
            </a:extLst>
          </p:cNvPr>
          <p:cNvSpPr/>
          <p:nvPr/>
        </p:nvSpPr>
        <p:spPr>
          <a:xfrm>
            <a:off x="23186717" y="6249812"/>
            <a:ext cx="1018238" cy="1013106"/>
          </a:xfrm>
          <a:prstGeom prst="can">
            <a:avLst/>
          </a:prstGeom>
          <a:solidFill>
            <a:srgbClr val="FFFFFF"/>
          </a:solidFill>
          <a:ln w="47625" cap="flat">
            <a:solidFill>
              <a:schemeClr val="tx1"/>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00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endParaRPr>
          </a:p>
        </p:txBody>
      </p:sp>
      <p:cxnSp>
        <p:nvCxnSpPr>
          <p:cNvPr id="51" name="Elbow Connector 2">
            <a:extLst>
              <a:ext uri="{FF2B5EF4-FFF2-40B4-BE49-F238E27FC236}">
                <a16:creationId xmlns:a16="http://schemas.microsoft.com/office/drawing/2014/main" id="{2C8E4D10-CCF2-C548-ABC3-2D33570D3D62}"/>
              </a:ext>
            </a:extLst>
          </p:cNvPr>
          <p:cNvCxnSpPr>
            <a:cxnSpLocks/>
          </p:cNvCxnSpPr>
          <p:nvPr/>
        </p:nvCxnSpPr>
        <p:spPr>
          <a:xfrm>
            <a:off x="21398816" y="6830064"/>
            <a:ext cx="1682544" cy="0"/>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sp>
        <p:nvSpPr>
          <p:cNvPr id="64" name="Rectangle 63">
            <a:extLst>
              <a:ext uri="{FF2B5EF4-FFF2-40B4-BE49-F238E27FC236}">
                <a16:creationId xmlns:a16="http://schemas.microsoft.com/office/drawing/2014/main" id="{29615279-E8A4-B040-9502-B56DABBE6AEF}"/>
              </a:ext>
            </a:extLst>
          </p:cNvPr>
          <p:cNvSpPr/>
          <p:nvPr/>
        </p:nvSpPr>
        <p:spPr>
          <a:xfrm>
            <a:off x="10761085" y="8162433"/>
            <a:ext cx="5869264" cy="707886"/>
          </a:xfrm>
          <a:prstGeom prst="rect">
            <a:avLst/>
          </a:prstGeom>
        </p:spPr>
        <p:txBody>
          <a:bodyPr wrap="square">
            <a:spAutoFit/>
          </a:bodyPr>
          <a:lstStyle/>
          <a:p>
            <a:r>
              <a:rPr lang="en-US" sz="4000" b="1" dirty="0">
                <a:solidFill>
                  <a:schemeClr val="tx1"/>
                </a:solidFill>
                <a:latin typeface="Raleway Regular" charset="0"/>
                <a:cs typeface="Raleway Regular" charset="0"/>
              </a:rPr>
              <a:t>Cloud &amp; Edge</a:t>
            </a:r>
            <a:endParaRPr lang="en-US" sz="3600" b="1" dirty="0">
              <a:solidFill>
                <a:schemeClr val="tx1"/>
              </a:solidFill>
            </a:endParaRPr>
          </a:p>
        </p:txBody>
      </p:sp>
      <p:cxnSp>
        <p:nvCxnSpPr>
          <p:cNvPr id="67" name="Elbow Connector 2">
            <a:extLst>
              <a:ext uri="{FF2B5EF4-FFF2-40B4-BE49-F238E27FC236}">
                <a16:creationId xmlns:a16="http://schemas.microsoft.com/office/drawing/2014/main" id="{2D884792-E6C0-1F4F-ACAE-26E160261036}"/>
              </a:ext>
            </a:extLst>
          </p:cNvPr>
          <p:cNvCxnSpPr>
            <a:cxnSpLocks/>
          </p:cNvCxnSpPr>
          <p:nvPr/>
        </p:nvCxnSpPr>
        <p:spPr>
          <a:xfrm flipV="1">
            <a:off x="7826534" y="6803024"/>
            <a:ext cx="10324793" cy="27040"/>
          </a:xfrm>
          <a:prstGeom prst="straightConnector1">
            <a:avLst/>
          </a:prstGeom>
          <a:ln w="1524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sp>
        <p:nvSpPr>
          <p:cNvPr id="70" name="Rectangle 69">
            <a:extLst>
              <a:ext uri="{FF2B5EF4-FFF2-40B4-BE49-F238E27FC236}">
                <a16:creationId xmlns:a16="http://schemas.microsoft.com/office/drawing/2014/main" id="{AB2DBDC5-E742-B94B-9242-C51E2A1819F1}"/>
              </a:ext>
            </a:extLst>
          </p:cNvPr>
          <p:cNvSpPr/>
          <p:nvPr/>
        </p:nvSpPr>
        <p:spPr>
          <a:xfrm>
            <a:off x="10424004" y="3667861"/>
            <a:ext cx="3855752" cy="707886"/>
          </a:xfrm>
          <a:prstGeom prst="rect">
            <a:avLst/>
          </a:prstGeom>
        </p:spPr>
        <p:txBody>
          <a:bodyPr wrap="square">
            <a:spAutoFit/>
          </a:bodyPr>
          <a:lstStyle/>
          <a:p>
            <a:r>
              <a:rPr lang="en-US" sz="4000" b="1" dirty="0">
                <a:solidFill>
                  <a:schemeClr val="tx1"/>
                </a:solidFill>
                <a:latin typeface="Raleway Regular" charset="0"/>
                <a:cs typeface="Raleway Regular" charset="0"/>
              </a:rPr>
              <a:t>Cloud-only</a:t>
            </a:r>
            <a:endParaRPr lang="en-US" sz="3600" b="1" dirty="0">
              <a:solidFill>
                <a:schemeClr val="tx1"/>
              </a:solidFill>
            </a:endParaRPr>
          </a:p>
        </p:txBody>
      </p:sp>
      <p:sp>
        <p:nvSpPr>
          <p:cNvPr id="71" name="Rectangle 70">
            <a:extLst>
              <a:ext uri="{FF2B5EF4-FFF2-40B4-BE49-F238E27FC236}">
                <a16:creationId xmlns:a16="http://schemas.microsoft.com/office/drawing/2014/main" id="{C9C01D2B-2B84-0047-ADFB-3C824F03DC8E}"/>
              </a:ext>
            </a:extLst>
          </p:cNvPr>
          <p:cNvSpPr/>
          <p:nvPr/>
        </p:nvSpPr>
        <p:spPr>
          <a:xfrm>
            <a:off x="11054888" y="4235811"/>
            <a:ext cx="4651033" cy="1600438"/>
          </a:xfrm>
          <a:prstGeom prst="rect">
            <a:avLst/>
          </a:prstGeom>
        </p:spPr>
        <p:txBody>
          <a:bodyPr wrap="square">
            <a:spAutoFit/>
          </a:bodyPr>
          <a:lstStyle/>
          <a:p>
            <a:pPr algn="l"/>
            <a:r>
              <a:rPr lang="en-US" sz="6600" dirty="0">
                <a:solidFill>
                  <a:srgbClr val="FF0000"/>
                </a:solidFill>
              </a:rPr>
              <a:t>Full outage</a:t>
            </a:r>
          </a:p>
          <a:p>
            <a:pPr algn="l"/>
            <a:r>
              <a:rPr lang="en-US" sz="3200" dirty="0">
                <a:solidFill>
                  <a:srgbClr val="FF0000"/>
                </a:solidFill>
              </a:rPr>
              <a:t>Data loss</a:t>
            </a:r>
            <a:endParaRPr lang="en-US" sz="1100" dirty="0">
              <a:solidFill>
                <a:srgbClr val="FF0000"/>
              </a:solidFill>
            </a:endParaRPr>
          </a:p>
        </p:txBody>
      </p:sp>
      <p:sp>
        <p:nvSpPr>
          <p:cNvPr id="72" name="Rectangle 71">
            <a:extLst>
              <a:ext uri="{FF2B5EF4-FFF2-40B4-BE49-F238E27FC236}">
                <a16:creationId xmlns:a16="http://schemas.microsoft.com/office/drawing/2014/main" id="{BCA6E951-B008-1F49-9AF1-EEEA90916B9D}"/>
              </a:ext>
            </a:extLst>
          </p:cNvPr>
          <p:cNvSpPr/>
          <p:nvPr/>
        </p:nvSpPr>
        <p:spPr>
          <a:xfrm>
            <a:off x="10943399" y="8694686"/>
            <a:ext cx="6465667" cy="1600438"/>
          </a:xfrm>
          <a:prstGeom prst="rect">
            <a:avLst/>
          </a:prstGeom>
        </p:spPr>
        <p:txBody>
          <a:bodyPr wrap="square">
            <a:spAutoFit/>
          </a:bodyPr>
          <a:lstStyle/>
          <a:p>
            <a:pPr algn="l"/>
            <a:r>
              <a:rPr lang="en-US" sz="6600" dirty="0">
                <a:solidFill>
                  <a:srgbClr val="35EAB2"/>
                </a:solidFill>
              </a:rPr>
              <a:t>100 % uptime</a:t>
            </a:r>
          </a:p>
          <a:p>
            <a:pPr algn="l"/>
            <a:r>
              <a:rPr lang="en-US" sz="3200" dirty="0">
                <a:solidFill>
                  <a:srgbClr val="35EAB2"/>
                </a:solidFill>
              </a:rPr>
              <a:t>Automated data reconciliation</a:t>
            </a:r>
            <a:endParaRPr lang="en-US" sz="1100" dirty="0">
              <a:solidFill>
                <a:srgbClr val="35EAB2"/>
              </a:solidFill>
            </a:endParaRPr>
          </a:p>
        </p:txBody>
      </p:sp>
      <p:sp>
        <p:nvSpPr>
          <p:cNvPr id="5" name="Lightning Bolt 4">
            <a:extLst>
              <a:ext uri="{FF2B5EF4-FFF2-40B4-BE49-F238E27FC236}">
                <a16:creationId xmlns:a16="http://schemas.microsoft.com/office/drawing/2014/main" id="{86918947-0FF6-5D42-972C-46B924823769}"/>
              </a:ext>
            </a:extLst>
          </p:cNvPr>
          <p:cNvSpPr/>
          <p:nvPr/>
        </p:nvSpPr>
        <p:spPr>
          <a:xfrm>
            <a:off x="12026314" y="6135030"/>
            <a:ext cx="1188404" cy="1552095"/>
          </a:xfrm>
          <a:prstGeom prst="lightningBolt">
            <a:avLst/>
          </a:prstGeom>
          <a:solidFill>
            <a:srgbClr val="FF0000"/>
          </a:solidFill>
          <a:ln w="25400" cap="flat">
            <a:solidFill>
              <a:schemeClr val="tx1"/>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00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endParaRPr>
          </a:p>
        </p:txBody>
      </p:sp>
      <p:pic>
        <p:nvPicPr>
          <p:cNvPr id="73" name="Picture 72">
            <a:extLst>
              <a:ext uri="{FF2B5EF4-FFF2-40B4-BE49-F238E27FC236}">
                <a16:creationId xmlns:a16="http://schemas.microsoft.com/office/drawing/2014/main" id="{47169AD3-5490-084B-8801-35440FA0DAB5}"/>
              </a:ext>
            </a:extLst>
          </p:cNvPr>
          <p:cNvPicPr>
            <a:picLocks noChangeAspect="1"/>
          </p:cNvPicPr>
          <p:nvPr/>
        </p:nvPicPr>
        <p:blipFill>
          <a:blip r:embed="rId17"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5214325" y="6441046"/>
            <a:ext cx="762999" cy="874929"/>
          </a:xfrm>
          <a:prstGeom prst="rect">
            <a:avLst/>
          </a:prstGeom>
        </p:spPr>
      </p:pic>
      <p:pic>
        <p:nvPicPr>
          <p:cNvPr id="74" name="Picture 73">
            <a:extLst>
              <a:ext uri="{FF2B5EF4-FFF2-40B4-BE49-F238E27FC236}">
                <a16:creationId xmlns:a16="http://schemas.microsoft.com/office/drawing/2014/main" id="{B2247355-4400-E542-A9D5-8578DB5D6B57}"/>
              </a:ext>
            </a:extLst>
          </p:cNvPr>
          <p:cNvPicPr>
            <a:picLocks noChangeAspect="1"/>
          </p:cNvPicPr>
          <p:nvPr/>
        </p:nvPicPr>
        <p:blipFill>
          <a:blip r:embed="rId17"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20012700" y="6448686"/>
            <a:ext cx="762999" cy="874929"/>
          </a:xfrm>
          <a:prstGeom prst="rect">
            <a:avLst/>
          </a:prstGeom>
        </p:spPr>
      </p:pic>
      <p:sp>
        <p:nvSpPr>
          <p:cNvPr id="63" name="Lightning Bolt 62">
            <a:extLst>
              <a:ext uri="{FF2B5EF4-FFF2-40B4-BE49-F238E27FC236}">
                <a16:creationId xmlns:a16="http://schemas.microsoft.com/office/drawing/2014/main" id="{DB592FE3-2807-EE40-A2D1-307A1B8A3632}"/>
              </a:ext>
            </a:extLst>
          </p:cNvPr>
          <p:cNvSpPr/>
          <p:nvPr/>
        </p:nvSpPr>
        <p:spPr>
          <a:xfrm>
            <a:off x="4477563" y="5371438"/>
            <a:ext cx="663661" cy="967342"/>
          </a:xfrm>
          <a:prstGeom prst="lightningBolt">
            <a:avLst/>
          </a:prstGeom>
          <a:solidFill>
            <a:srgbClr val="35EAB2"/>
          </a:solidFill>
          <a:ln w="25400" cap="flat">
            <a:solidFill>
              <a:schemeClr val="tx1"/>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00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endParaRPr>
          </a:p>
        </p:txBody>
      </p:sp>
      <p:sp>
        <p:nvSpPr>
          <p:cNvPr id="65" name="Lightning Bolt 64">
            <a:extLst>
              <a:ext uri="{FF2B5EF4-FFF2-40B4-BE49-F238E27FC236}">
                <a16:creationId xmlns:a16="http://schemas.microsoft.com/office/drawing/2014/main" id="{C4BE1EF7-A834-8B40-A9A4-4213A28DB76E}"/>
              </a:ext>
            </a:extLst>
          </p:cNvPr>
          <p:cNvSpPr/>
          <p:nvPr/>
        </p:nvSpPr>
        <p:spPr>
          <a:xfrm>
            <a:off x="5929373" y="5307271"/>
            <a:ext cx="663661" cy="967342"/>
          </a:xfrm>
          <a:prstGeom prst="lightningBolt">
            <a:avLst/>
          </a:prstGeom>
          <a:solidFill>
            <a:srgbClr val="35EAB2"/>
          </a:solidFill>
          <a:ln w="25400" cap="flat">
            <a:solidFill>
              <a:schemeClr val="tx1"/>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00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endParaRPr>
          </a:p>
        </p:txBody>
      </p:sp>
      <p:sp>
        <p:nvSpPr>
          <p:cNvPr id="66" name="Lightning Bolt 65">
            <a:extLst>
              <a:ext uri="{FF2B5EF4-FFF2-40B4-BE49-F238E27FC236}">
                <a16:creationId xmlns:a16="http://schemas.microsoft.com/office/drawing/2014/main" id="{C84B8443-B268-6C4E-9335-3156AD59746D}"/>
              </a:ext>
            </a:extLst>
          </p:cNvPr>
          <p:cNvSpPr/>
          <p:nvPr/>
        </p:nvSpPr>
        <p:spPr>
          <a:xfrm>
            <a:off x="4557773" y="7015753"/>
            <a:ext cx="663661" cy="967342"/>
          </a:xfrm>
          <a:prstGeom prst="lightningBolt">
            <a:avLst/>
          </a:prstGeom>
          <a:solidFill>
            <a:srgbClr val="35EAB2"/>
          </a:solidFill>
          <a:ln w="25400" cap="flat">
            <a:solidFill>
              <a:schemeClr val="tx1"/>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00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endParaRPr>
          </a:p>
        </p:txBody>
      </p:sp>
      <p:sp>
        <p:nvSpPr>
          <p:cNvPr id="69" name="Lightning Bolt 68">
            <a:extLst>
              <a:ext uri="{FF2B5EF4-FFF2-40B4-BE49-F238E27FC236}">
                <a16:creationId xmlns:a16="http://schemas.microsoft.com/office/drawing/2014/main" id="{F5688BB3-D3EC-B247-A28D-D3620E71CF9E}"/>
              </a:ext>
            </a:extLst>
          </p:cNvPr>
          <p:cNvSpPr/>
          <p:nvPr/>
        </p:nvSpPr>
        <p:spPr>
          <a:xfrm>
            <a:off x="6001562" y="6943567"/>
            <a:ext cx="663661" cy="967342"/>
          </a:xfrm>
          <a:prstGeom prst="lightningBolt">
            <a:avLst/>
          </a:prstGeom>
          <a:solidFill>
            <a:srgbClr val="35EAB2"/>
          </a:solidFill>
          <a:ln w="25400" cap="flat">
            <a:solidFill>
              <a:schemeClr val="tx1"/>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00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190055914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72" grpId="0"/>
      <p:bldP spid="5" grpId="0" animBg="1"/>
      <p:bldP spid="63" grpId="0" animBg="1"/>
      <p:bldP spid="65" grpId="0" animBg="1"/>
      <p:bldP spid="66" grpId="0" animBg="1"/>
      <p:bldP spid="6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summary of equity ownership and funding history"/>
          <p:cNvSpPr txBox="1">
            <a:spLocks noGrp="1"/>
          </p:cNvSpPr>
          <p:nvPr>
            <p:ph type="title"/>
          </p:nvPr>
        </p:nvSpPr>
        <p:spPr>
          <a:prstGeom prst="rect">
            <a:avLst/>
          </a:prstGeom>
        </p:spPr>
        <p:txBody>
          <a:bodyPr/>
          <a:lstStyle/>
          <a:p>
            <a:pPr defTabSz="462280">
              <a:defRPr sz="6400"/>
            </a:pPr>
            <a:r>
              <a:rPr lang="en-US" dirty="0"/>
              <a:t>Challenge - Security</a:t>
            </a:r>
            <a:endParaRPr dirty="0"/>
          </a:p>
        </p:txBody>
      </p:sp>
      <p:pic>
        <p:nvPicPr>
          <p:cNvPr id="8" name="Picture 7">
            <a:extLst>
              <a:ext uri="{FF2B5EF4-FFF2-40B4-BE49-F238E27FC236}">
                <a16:creationId xmlns:a16="http://schemas.microsoft.com/office/drawing/2014/main" id="{7286C9D9-A625-924F-BB95-B6C211E5FE83}"/>
              </a:ext>
            </a:extLst>
          </p:cNvPr>
          <p:cNvPicPr>
            <a:picLocks noChangeAspect="1"/>
          </p:cNvPicPr>
          <p:nvPr/>
        </p:nvPicPr>
        <p:blipFill>
          <a:blip r:embed="rId2" cstate="screen">
            <a:biLevel thresh="75000"/>
            <a:extLst>
              <a:ext uri="{BEBA8EAE-BF5A-486C-A8C5-ECC9F3942E4B}">
                <a14:imgProps xmlns:a14="http://schemas.microsoft.com/office/drawing/2010/main">
                  <a14:imgLayer r:embed="rId3">
                    <a14:imgEffect>
                      <a14:colorTemperature colorTemp="4700"/>
                    </a14:imgEffect>
                    <a14:imgEffect>
                      <a14:saturation sat="347000"/>
                    </a14:imgEffect>
                    <a14:imgEffect>
                      <a14:brightnessContrast bright="-40000"/>
                    </a14:imgEffect>
                  </a14:imgLayer>
                </a14:imgProps>
              </a:ext>
              <a:ext uri="{28A0092B-C50C-407E-A947-70E740481C1C}">
                <a14:useLocalDpi xmlns:a14="http://schemas.microsoft.com/office/drawing/2010/main"/>
              </a:ext>
            </a:extLst>
          </a:blip>
          <a:stretch>
            <a:fillRect/>
          </a:stretch>
        </p:blipFill>
        <p:spPr>
          <a:xfrm>
            <a:off x="2284015" y="3851631"/>
            <a:ext cx="1232103" cy="1198802"/>
          </a:xfrm>
          <a:prstGeom prst="rect">
            <a:avLst/>
          </a:prstGeom>
        </p:spPr>
      </p:pic>
      <p:pic>
        <p:nvPicPr>
          <p:cNvPr id="9" name="Picture 8">
            <a:extLst>
              <a:ext uri="{FF2B5EF4-FFF2-40B4-BE49-F238E27FC236}">
                <a16:creationId xmlns:a16="http://schemas.microsoft.com/office/drawing/2014/main" id="{5B831C6F-6AF9-5B48-A3F0-3663EF0075C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922955" y="9289077"/>
            <a:ext cx="1232017" cy="1232017"/>
          </a:xfrm>
          <a:prstGeom prst="rect">
            <a:avLst/>
          </a:prstGeom>
        </p:spPr>
      </p:pic>
      <p:pic>
        <p:nvPicPr>
          <p:cNvPr id="10" name="Picture 9">
            <a:extLst>
              <a:ext uri="{FF2B5EF4-FFF2-40B4-BE49-F238E27FC236}">
                <a16:creationId xmlns:a16="http://schemas.microsoft.com/office/drawing/2014/main" id="{23D16C9B-223D-9445-B5D4-D2F6A35ABCB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823027" y="2557679"/>
            <a:ext cx="1589809" cy="1589809"/>
          </a:xfrm>
          <a:prstGeom prst="rect">
            <a:avLst/>
          </a:prstGeom>
        </p:spPr>
      </p:pic>
      <p:sp>
        <p:nvSpPr>
          <p:cNvPr id="11" name="Oval 10">
            <a:extLst>
              <a:ext uri="{FF2B5EF4-FFF2-40B4-BE49-F238E27FC236}">
                <a16:creationId xmlns:a16="http://schemas.microsoft.com/office/drawing/2014/main" id="{9B0F6A87-50A6-AF40-A2E3-2C7AE909F330}"/>
              </a:ext>
            </a:extLst>
          </p:cNvPr>
          <p:cNvSpPr>
            <a:spLocks noChangeAspect="1"/>
          </p:cNvSpPr>
          <p:nvPr/>
        </p:nvSpPr>
        <p:spPr>
          <a:xfrm>
            <a:off x="3567058" y="4717130"/>
            <a:ext cx="4080510" cy="4080510"/>
          </a:xfrm>
          <a:prstGeom prst="ellipse">
            <a:avLst/>
          </a:prstGeom>
          <a:no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13"/>
          </a:p>
        </p:txBody>
      </p:sp>
      <p:pic>
        <p:nvPicPr>
          <p:cNvPr id="12" name="Picture 11">
            <a:extLst>
              <a:ext uri="{FF2B5EF4-FFF2-40B4-BE49-F238E27FC236}">
                <a16:creationId xmlns:a16="http://schemas.microsoft.com/office/drawing/2014/main" id="{05891C7E-6EB9-AA4B-BFAC-93EF6A528363}"/>
              </a:ext>
            </a:extLst>
          </p:cNvPr>
          <p:cNvPicPr>
            <a:picLocks noChangeAspect="1"/>
          </p:cNvPicPr>
          <p:nvPr/>
        </p:nvPicPr>
        <p:blipFill>
          <a:blip r:embed="rId6" cstate="screen">
            <a:alphaModFix amt="70000"/>
            <a:extLst>
              <a:ext uri="{BEBA8EAE-BF5A-486C-A8C5-ECC9F3942E4B}">
                <a14:imgProps xmlns:a14="http://schemas.microsoft.com/office/drawing/2010/main">
                  <a14:imgLayer r:embed="rId7">
                    <a14:imgEffect>
                      <a14:colorTemperature colorTemp="4459"/>
                    </a14:imgEffect>
                    <a14:imgEffect>
                      <a14:saturation sat="249000"/>
                    </a14:imgEffect>
                  </a14:imgLayer>
                </a14:imgProps>
              </a:ext>
              <a:ext uri="{28A0092B-C50C-407E-A947-70E740481C1C}">
                <a14:useLocalDpi xmlns:a14="http://schemas.microsoft.com/office/drawing/2010/main"/>
              </a:ext>
            </a:extLst>
          </a:blip>
          <a:stretch>
            <a:fillRect/>
          </a:stretch>
        </p:blipFill>
        <p:spPr>
          <a:xfrm>
            <a:off x="19632499" y="2580466"/>
            <a:ext cx="1604080" cy="1604080"/>
          </a:xfrm>
          <a:prstGeom prst="rect">
            <a:avLst/>
          </a:prstGeom>
        </p:spPr>
      </p:pic>
      <p:pic>
        <p:nvPicPr>
          <p:cNvPr id="13" name="Picture 12">
            <a:extLst>
              <a:ext uri="{FF2B5EF4-FFF2-40B4-BE49-F238E27FC236}">
                <a16:creationId xmlns:a16="http://schemas.microsoft.com/office/drawing/2014/main" id="{2C30342A-0F6D-0B41-B714-BE8170DE6606}"/>
              </a:ext>
            </a:extLst>
          </p:cNvPr>
          <p:cNvPicPr>
            <a:picLocks noChangeAspect="1"/>
          </p:cNvPicPr>
          <p:nvPr/>
        </p:nvPicPr>
        <p:blipFill>
          <a:blip r:embed="rId8" cstate="screen">
            <a:biLevel thresh="75000"/>
            <a:extLst>
              <a:ext uri="{28A0092B-C50C-407E-A947-70E740481C1C}">
                <a14:useLocalDpi xmlns:a14="http://schemas.microsoft.com/office/drawing/2010/main"/>
              </a:ext>
            </a:extLst>
          </a:blip>
          <a:stretch>
            <a:fillRect/>
          </a:stretch>
        </p:blipFill>
        <p:spPr>
          <a:xfrm>
            <a:off x="1321414" y="5833312"/>
            <a:ext cx="1239260" cy="1239260"/>
          </a:xfrm>
          <a:prstGeom prst="rect">
            <a:avLst/>
          </a:prstGeom>
        </p:spPr>
      </p:pic>
      <p:pic>
        <p:nvPicPr>
          <p:cNvPr id="14" name="Picture 13">
            <a:extLst>
              <a:ext uri="{FF2B5EF4-FFF2-40B4-BE49-F238E27FC236}">
                <a16:creationId xmlns:a16="http://schemas.microsoft.com/office/drawing/2014/main" id="{97CCEC90-5BC1-1C42-B83B-394194508ACD}"/>
              </a:ext>
            </a:extLst>
          </p:cNvPr>
          <p:cNvPicPr>
            <a:picLocks noChangeAspect="1"/>
          </p:cNvPicPr>
          <p:nvPr/>
        </p:nvPicPr>
        <p:blipFill>
          <a:blip r:embed="rId9"/>
          <a:stretch>
            <a:fillRect/>
          </a:stretch>
        </p:blipFill>
        <p:spPr>
          <a:xfrm>
            <a:off x="7451551" y="3405744"/>
            <a:ext cx="1882054" cy="1882054"/>
          </a:xfrm>
          <a:prstGeom prst="rect">
            <a:avLst/>
          </a:prstGeom>
        </p:spPr>
      </p:pic>
      <p:pic>
        <p:nvPicPr>
          <p:cNvPr id="15" name="Picture 14">
            <a:extLst>
              <a:ext uri="{FF2B5EF4-FFF2-40B4-BE49-F238E27FC236}">
                <a16:creationId xmlns:a16="http://schemas.microsoft.com/office/drawing/2014/main" id="{8004FD28-F9AE-6B49-9F6A-CFFFD71519F2}"/>
              </a:ext>
            </a:extLst>
          </p:cNvPr>
          <p:cNvPicPr>
            <a:picLocks noChangeAspect="1"/>
          </p:cNvPicPr>
          <p:nvPr/>
        </p:nvPicPr>
        <p:blipFill>
          <a:blip r:embed="rId10"/>
          <a:stretch>
            <a:fillRect/>
          </a:stretch>
        </p:blipFill>
        <p:spPr>
          <a:xfrm>
            <a:off x="2137719" y="8272774"/>
            <a:ext cx="1346299" cy="1346299"/>
          </a:xfrm>
          <a:prstGeom prst="rect">
            <a:avLst/>
          </a:prstGeom>
        </p:spPr>
      </p:pic>
      <p:pic>
        <p:nvPicPr>
          <p:cNvPr id="16" name="Picture 15">
            <a:extLst>
              <a:ext uri="{FF2B5EF4-FFF2-40B4-BE49-F238E27FC236}">
                <a16:creationId xmlns:a16="http://schemas.microsoft.com/office/drawing/2014/main" id="{25EC9AD2-B376-024D-B9EB-5ED8123CC75C}"/>
              </a:ext>
            </a:extLst>
          </p:cNvPr>
          <p:cNvPicPr>
            <a:picLocks noChangeAspect="1"/>
          </p:cNvPicPr>
          <p:nvPr/>
        </p:nvPicPr>
        <p:blipFill>
          <a:blip r:embed="rId11" cstate="screen">
            <a:biLevel thresh="75000"/>
            <a:extLst>
              <a:ext uri="{28A0092B-C50C-407E-A947-70E740481C1C}">
                <a14:useLocalDpi xmlns:a14="http://schemas.microsoft.com/office/drawing/2010/main"/>
              </a:ext>
            </a:extLst>
          </a:blip>
          <a:stretch>
            <a:fillRect/>
          </a:stretch>
        </p:blipFill>
        <p:spPr>
          <a:xfrm>
            <a:off x="17300906" y="8348327"/>
            <a:ext cx="1169733" cy="1169733"/>
          </a:xfrm>
          <a:prstGeom prst="rect">
            <a:avLst/>
          </a:prstGeom>
        </p:spPr>
      </p:pic>
      <p:pic>
        <p:nvPicPr>
          <p:cNvPr id="17" name="Picture 16">
            <a:extLst>
              <a:ext uri="{FF2B5EF4-FFF2-40B4-BE49-F238E27FC236}">
                <a16:creationId xmlns:a16="http://schemas.microsoft.com/office/drawing/2014/main" id="{8A061602-2736-C748-BAC4-CC939E4B82D4}"/>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19917156" y="9038179"/>
            <a:ext cx="1034767" cy="1034767"/>
          </a:xfrm>
          <a:prstGeom prst="rect">
            <a:avLst/>
          </a:prstGeom>
        </p:spPr>
      </p:pic>
      <p:pic>
        <p:nvPicPr>
          <p:cNvPr id="18" name="Picture 17">
            <a:extLst>
              <a:ext uri="{FF2B5EF4-FFF2-40B4-BE49-F238E27FC236}">
                <a16:creationId xmlns:a16="http://schemas.microsoft.com/office/drawing/2014/main" id="{A7A96D67-6041-3D45-B7DA-C0ABE862C908}"/>
              </a:ext>
            </a:extLst>
          </p:cNvPr>
          <p:cNvPicPr>
            <a:picLocks noChangeAspect="1"/>
          </p:cNvPicPr>
          <p:nvPr/>
        </p:nvPicPr>
        <p:blipFill>
          <a:blip r:embed="rId13" cstate="screen">
            <a:biLevel thresh="75000"/>
            <a:extLst>
              <a:ext uri="{28A0092B-C50C-407E-A947-70E740481C1C}">
                <a14:useLocalDpi xmlns:a14="http://schemas.microsoft.com/office/drawing/2010/main"/>
              </a:ext>
            </a:extLst>
          </a:blip>
          <a:stretch>
            <a:fillRect/>
          </a:stretch>
        </p:blipFill>
        <p:spPr>
          <a:xfrm>
            <a:off x="22430526" y="8352288"/>
            <a:ext cx="1426794" cy="1426794"/>
          </a:xfrm>
          <a:prstGeom prst="rect">
            <a:avLst/>
          </a:prstGeom>
        </p:spPr>
      </p:pic>
      <p:pic>
        <p:nvPicPr>
          <p:cNvPr id="19" name="Picture 18">
            <a:extLst>
              <a:ext uri="{FF2B5EF4-FFF2-40B4-BE49-F238E27FC236}">
                <a16:creationId xmlns:a16="http://schemas.microsoft.com/office/drawing/2014/main" id="{35B21025-DDE1-A247-AF7D-E2394514CF07}"/>
              </a:ext>
            </a:extLst>
          </p:cNvPr>
          <p:cNvPicPr>
            <a:picLocks noChangeAspect="1"/>
          </p:cNvPicPr>
          <p:nvPr/>
        </p:nvPicPr>
        <p:blipFill>
          <a:blip r:embed="rId14" cstate="screen">
            <a:biLevel thresh="75000"/>
            <a:extLst>
              <a:ext uri="{28A0092B-C50C-407E-A947-70E740481C1C}">
                <a14:useLocalDpi xmlns:a14="http://schemas.microsoft.com/office/drawing/2010/main"/>
              </a:ext>
            </a:extLst>
          </a:blip>
          <a:stretch>
            <a:fillRect/>
          </a:stretch>
        </p:blipFill>
        <p:spPr>
          <a:xfrm>
            <a:off x="22521348" y="3959265"/>
            <a:ext cx="935462" cy="935462"/>
          </a:xfrm>
          <a:prstGeom prst="rect">
            <a:avLst/>
          </a:prstGeom>
        </p:spPr>
      </p:pic>
      <p:sp>
        <p:nvSpPr>
          <p:cNvPr id="22" name="Rectangle 21">
            <a:extLst>
              <a:ext uri="{FF2B5EF4-FFF2-40B4-BE49-F238E27FC236}">
                <a16:creationId xmlns:a16="http://schemas.microsoft.com/office/drawing/2014/main" id="{9AD6CA32-4199-8E4B-AB04-E41DFCA58E17}"/>
              </a:ext>
            </a:extLst>
          </p:cNvPr>
          <p:cNvSpPr/>
          <p:nvPr/>
        </p:nvSpPr>
        <p:spPr>
          <a:xfrm>
            <a:off x="4525983" y="5449393"/>
            <a:ext cx="2080695" cy="707886"/>
          </a:xfrm>
          <a:prstGeom prst="rect">
            <a:avLst/>
          </a:prstGeom>
        </p:spPr>
        <p:txBody>
          <a:bodyPr wrap="square">
            <a:spAutoFit/>
          </a:bodyPr>
          <a:lstStyle/>
          <a:p>
            <a:r>
              <a:rPr lang="en-US" sz="4000" b="1" dirty="0">
                <a:solidFill>
                  <a:schemeClr val="tx1"/>
                </a:solidFill>
                <a:latin typeface="Raleway Regular" charset="0"/>
                <a:cs typeface="Raleway Regular" charset="0"/>
              </a:rPr>
              <a:t>Edge</a:t>
            </a:r>
            <a:endParaRPr lang="en-US" sz="3600" b="1" dirty="0">
              <a:solidFill>
                <a:schemeClr val="tx1"/>
              </a:solidFill>
            </a:endParaRPr>
          </a:p>
        </p:txBody>
      </p:sp>
      <p:pic>
        <p:nvPicPr>
          <p:cNvPr id="24" name="Picture 23">
            <a:extLst>
              <a:ext uri="{FF2B5EF4-FFF2-40B4-BE49-F238E27FC236}">
                <a16:creationId xmlns:a16="http://schemas.microsoft.com/office/drawing/2014/main" id="{97A63F9C-63A9-9541-8823-7755112CBC19}"/>
              </a:ext>
            </a:extLst>
          </p:cNvPr>
          <p:cNvPicPr>
            <a:picLocks noChangeAspect="1"/>
          </p:cNvPicPr>
          <p:nvPr/>
        </p:nvPicPr>
        <p:blipFill>
          <a:blip r:embed="rId15"/>
          <a:stretch>
            <a:fillRect/>
          </a:stretch>
        </p:blipFill>
        <p:spPr>
          <a:xfrm>
            <a:off x="17258838" y="3808865"/>
            <a:ext cx="1063900" cy="1075812"/>
          </a:xfrm>
          <a:prstGeom prst="rect">
            <a:avLst/>
          </a:prstGeom>
        </p:spPr>
      </p:pic>
      <p:pic>
        <p:nvPicPr>
          <p:cNvPr id="26" name="Picture 25">
            <a:extLst>
              <a:ext uri="{FF2B5EF4-FFF2-40B4-BE49-F238E27FC236}">
                <a16:creationId xmlns:a16="http://schemas.microsoft.com/office/drawing/2014/main" id="{0D684DF6-F586-9F4A-8A81-673AE720A7EA}"/>
              </a:ext>
            </a:extLst>
          </p:cNvPr>
          <p:cNvPicPr>
            <a:picLocks noChangeAspect="1"/>
          </p:cNvPicPr>
          <p:nvPr/>
        </p:nvPicPr>
        <p:blipFill>
          <a:blip r:embed="rId16"/>
          <a:stretch>
            <a:fillRect/>
          </a:stretch>
        </p:blipFill>
        <p:spPr>
          <a:xfrm>
            <a:off x="7658196" y="8104879"/>
            <a:ext cx="1403910" cy="1403910"/>
          </a:xfrm>
          <a:prstGeom prst="rect">
            <a:avLst/>
          </a:prstGeom>
        </p:spPr>
      </p:pic>
      <p:sp>
        <p:nvSpPr>
          <p:cNvPr id="23" name="Oval 22">
            <a:extLst>
              <a:ext uri="{FF2B5EF4-FFF2-40B4-BE49-F238E27FC236}">
                <a16:creationId xmlns:a16="http://schemas.microsoft.com/office/drawing/2014/main" id="{C4928F38-709C-A94D-949D-6533757811F5}"/>
              </a:ext>
            </a:extLst>
          </p:cNvPr>
          <p:cNvSpPr>
            <a:spLocks noChangeAspect="1"/>
          </p:cNvSpPr>
          <p:nvPr/>
        </p:nvSpPr>
        <p:spPr>
          <a:xfrm>
            <a:off x="18330293" y="4789809"/>
            <a:ext cx="4080510" cy="4080510"/>
          </a:xfrm>
          <a:prstGeom prst="ellipse">
            <a:avLst/>
          </a:prstGeom>
          <a:no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13"/>
          </a:p>
        </p:txBody>
      </p:sp>
      <p:sp>
        <p:nvSpPr>
          <p:cNvPr id="28" name="Rectangle 27">
            <a:extLst>
              <a:ext uri="{FF2B5EF4-FFF2-40B4-BE49-F238E27FC236}">
                <a16:creationId xmlns:a16="http://schemas.microsoft.com/office/drawing/2014/main" id="{BFF4E760-13EA-E743-8BFC-FB66C750EB16}"/>
              </a:ext>
            </a:extLst>
          </p:cNvPr>
          <p:cNvSpPr/>
          <p:nvPr/>
        </p:nvSpPr>
        <p:spPr>
          <a:xfrm>
            <a:off x="19394193" y="5372127"/>
            <a:ext cx="2080695" cy="707886"/>
          </a:xfrm>
          <a:prstGeom prst="rect">
            <a:avLst/>
          </a:prstGeom>
        </p:spPr>
        <p:txBody>
          <a:bodyPr wrap="square">
            <a:spAutoFit/>
          </a:bodyPr>
          <a:lstStyle/>
          <a:p>
            <a:r>
              <a:rPr lang="en-US" sz="4000" b="1" dirty="0">
                <a:solidFill>
                  <a:schemeClr val="tx1"/>
                </a:solidFill>
                <a:latin typeface="Raleway Regular" charset="0"/>
                <a:cs typeface="Raleway Regular" charset="0"/>
              </a:rPr>
              <a:t>Cloud</a:t>
            </a:r>
            <a:endParaRPr lang="en-US" sz="3600" b="1" dirty="0">
              <a:solidFill>
                <a:schemeClr val="tx1"/>
              </a:solidFill>
            </a:endParaRPr>
          </a:p>
        </p:txBody>
      </p:sp>
      <p:sp>
        <p:nvSpPr>
          <p:cNvPr id="2" name="Rectangle 1">
            <a:extLst>
              <a:ext uri="{FF2B5EF4-FFF2-40B4-BE49-F238E27FC236}">
                <a16:creationId xmlns:a16="http://schemas.microsoft.com/office/drawing/2014/main" id="{44BF900D-C387-BF48-8D1C-8E896EC7CEA6}"/>
              </a:ext>
            </a:extLst>
          </p:cNvPr>
          <p:cNvSpPr/>
          <p:nvPr/>
        </p:nvSpPr>
        <p:spPr>
          <a:xfrm>
            <a:off x="4606550" y="6084223"/>
            <a:ext cx="2022764" cy="1437602"/>
          </a:xfrm>
          <a:prstGeom prst="rect">
            <a:avLst/>
          </a:prstGeom>
          <a:solidFill>
            <a:srgbClr val="FFFFFF"/>
          </a:solidFill>
          <a:ln w="47625" cap="flat">
            <a:solidFill>
              <a:schemeClr val="tx1"/>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00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endParaRPr>
          </a:p>
        </p:txBody>
      </p:sp>
      <p:sp>
        <p:nvSpPr>
          <p:cNvPr id="29" name="Rectangle 28">
            <a:extLst>
              <a:ext uri="{FF2B5EF4-FFF2-40B4-BE49-F238E27FC236}">
                <a16:creationId xmlns:a16="http://schemas.microsoft.com/office/drawing/2014/main" id="{32CC862E-1DB8-4445-910D-ED8E1B63B584}"/>
              </a:ext>
            </a:extLst>
          </p:cNvPr>
          <p:cNvSpPr/>
          <p:nvPr/>
        </p:nvSpPr>
        <p:spPr>
          <a:xfrm>
            <a:off x="19394193" y="6037564"/>
            <a:ext cx="2022764" cy="1437602"/>
          </a:xfrm>
          <a:prstGeom prst="rect">
            <a:avLst/>
          </a:prstGeom>
          <a:solidFill>
            <a:srgbClr val="FFFFFF"/>
          </a:solidFill>
          <a:ln w="47625" cap="flat">
            <a:solidFill>
              <a:schemeClr val="tx1"/>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00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endParaRPr>
          </a:p>
        </p:txBody>
      </p:sp>
      <p:cxnSp>
        <p:nvCxnSpPr>
          <p:cNvPr id="30" name="Elbow Connector 2">
            <a:extLst>
              <a:ext uri="{FF2B5EF4-FFF2-40B4-BE49-F238E27FC236}">
                <a16:creationId xmlns:a16="http://schemas.microsoft.com/office/drawing/2014/main" id="{7E645C08-4123-724C-AC5C-D5D22471C99C}"/>
              </a:ext>
            </a:extLst>
          </p:cNvPr>
          <p:cNvCxnSpPr>
            <a:cxnSpLocks/>
          </p:cNvCxnSpPr>
          <p:nvPr/>
        </p:nvCxnSpPr>
        <p:spPr>
          <a:xfrm>
            <a:off x="2810868" y="6707867"/>
            <a:ext cx="1682544" cy="0"/>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31" name="Elbow Connector 2">
            <a:extLst>
              <a:ext uri="{FF2B5EF4-FFF2-40B4-BE49-F238E27FC236}">
                <a16:creationId xmlns:a16="http://schemas.microsoft.com/office/drawing/2014/main" id="{523D292A-85EE-7346-A803-600CB84A8314}"/>
              </a:ext>
            </a:extLst>
          </p:cNvPr>
          <p:cNvCxnSpPr>
            <a:cxnSpLocks/>
          </p:cNvCxnSpPr>
          <p:nvPr/>
        </p:nvCxnSpPr>
        <p:spPr>
          <a:xfrm flipV="1">
            <a:off x="3484018" y="7572089"/>
            <a:ext cx="1122532" cy="1037864"/>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32" name="Elbow Connector 2">
            <a:extLst>
              <a:ext uri="{FF2B5EF4-FFF2-40B4-BE49-F238E27FC236}">
                <a16:creationId xmlns:a16="http://schemas.microsoft.com/office/drawing/2014/main" id="{C23B2F76-BB75-EB4B-8D0F-70E7F7AE7A7E}"/>
              </a:ext>
            </a:extLst>
          </p:cNvPr>
          <p:cNvCxnSpPr>
            <a:cxnSpLocks/>
          </p:cNvCxnSpPr>
          <p:nvPr/>
        </p:nvCxnSpPr>
        <p:spPr>
          <a:xfrm flipV="1">
            <a:off x="6704002" y="5006337"/>
            <a:ext cx="1122532" cy="1037864"/>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33" name="Elbow Connector 2">
            <a:extLst>
              <a:ext uri="{FF2B5EF4-FFF2-40B4-BE49-F238E27FC236}">
                <a16:creationId xmlns:a16="http://schemas.microsoft.com/office/drawing/2014/main" id="{18718B50-CD01-804C-AA93-3366BB489B6D}"/>
              </a:ext>
            </a:extLst>
          </p:cNvPr>
          <p:cNvCxnSpPr>
            <a:cxnSpLocks/>
          </p:cNvCxnSpPr>
          <p:nvPr/>
        </p:nvCxnSpPr>
        <p:spPr>
          <a:xfrm>
            <a:off x="6665217" y="7545917"/>
            <a:ext cx="1076776" cy="1155031"/>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36" name="Elbow Connector 2">
            <a:extLst>
              <a:ext uri="{FF2B5EF4-FFF2-40B4-BE49-F238E27FC236}">
                <a16:creationId xmlns:a16="http://schemas.microsoft.com/office/drawing/2014/main" id="{D0F615E1-1AB0-1E4F-8595-DD74236EBF68}"/>
              </a:ext>
            </a:extLst>
          </p:cNvPr>
          <p:cNvCxnSpPr>
            <a:cxnSpLocks/>
          </p:cNvCxnSpPr>
          <p:nvPr/>
        </p:nvCxnSpPr>
        <p:spPr>
          <a:xfrm>
            <a:off x="3390029" y="4976351"/>
            <a:ext cx="1136359" cy="1075823"/>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39" name="Elbow Connector 2">
            <a:extLst>
              <a:ext uri="{FF2B5EF4-FFF2-40B4-BE49-F238E27FC236}">
                <a16:creationId xmlns:a16="http://schemas.microsoft.com/office/drawing/2014/main" id="{1332A896-9F03-0247-A579-70ABE1C5080A}"/>
              </a:ext>
            </a:extLst>
          </p:cNvPr>
          <p:cNvCxnSpPr>
            <a:cxnSpLocks/>
          </p:cNvCxnSpPr>
          <p:nvPr/>
        </p:nvCxnSpPr>
        <p:spPr>
          <a:xfrm>
            <a:off x="5607313" y="4091749"/>
            <a:ext cx="0" cy="1543860"/>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41" name="Elbow Connector 2">
            <a:extLst>
              <a:ext uri="{FF2B5EF4-FFF2-40B4-BE49-F238E27FC236}">
                <a16:creationId xmlns:a16="http://schemas.microsoft.com/office/drawing/2014/main" id="{853DD939-34E3-3748-B685-889B77F403B6}"/>
              </a:ext>
            </a:extLst>
          </p:cNvPr>
          <p:cNvCxnSpPr>
            <a:cxnSpLocks/>
          </p:cNvCxnSpPr>
          <p:nvPr/>
        </p:nvCxnSpPr>
        <p:spPr>
          <a:xfrm>
            <a:off x="5566330" y="7552852"/>
            <a:ext cx="0" cy="1543860"/>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42" name="Elbow Connector 2">
            <a:extLst>
              <a:ext uri="{FF2B5EF4-FFF2-40B4-BE49-F238E27FC236}">
                <a16:creationId xmlns:a16="http://schemas.microsoft.com/office/drawing/2014/main" id="{36C91273-C8BF-0F40-9060-AD0106291FD7}"/>
              </a:ext>
            </a:extLst>
          </p:cNvPr>
          <p:cNvCxnSpPr>
            <a:cxnSpLocks/>
          </p:cNvCxnSpPr>
          <p:nvPr/>
        </p:nvCxnSpPr>
        <p:spPr>
          <a:xfrm>
            <a:off x="20366770" y="3945200"/>
            <a:ext cx="0" cy="1543860"/>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43" name="Elbow Connector 2">
            <a:extLst>
              <a:ext uri="{FF2B5EF4-FFF2-40B4-BE49-F238E27FC236}">
                <a16:creationId xmlns:a16="http://schemas.microsoft.com/office/drawing/2014/main" id="{15706A56-EB7E-1D42-8169-214F2F30CB00}"/>
              </a:ext>
            </a:extLst>
          </p:cNvPr>
          <p:cNvCxnSpPr>
            <a:cxnSpLocks/>
          </p:cNvCxnSpPr>
          <p:nvPr/>
        </p:nvCxnSpPr>
        <p:spPr>
          <a:xfrm flipV="1">
            <a:off x="21398816" y="4906468"/>
            <a:ext cx="1122532" cy="1037864"/>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46" name="Elbow Connector 2">
            <a:extLst>
              <a:ext uri="{FF2B5EF4-FFF2-40B4-BE49-F238E27FC236}">
                <a16:creationId xmlns:a16="http://schemas.microsoft.com/office/drawing/2014/main" id="{C30F8A32-EB37-8246-AE3F-7E8DDC12273C}"/>
              </a:ext>
            </a:extLst>
          </p:cNvPr>
          <p:cNvCxnSpPr>
            <a:cxnSpLocks/>
          </p:cNvCxnSpPr>
          <p:nvPr/>
        </p:nvCxnSpPr>
        <p:spPr>
          <a:xfrm flipV="1">
            <a:off x="18219748" y="7527831"/>
            <a:ext cx="1122532" cy="1037864"/>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47" name="Elbow Connector 2">
            <a:extLst>
              <a:ext uri="{FF2B5EF4-FFF2-40B4-BE49-F238E27FC236}">
                <a16:creationId xmlns:a16="http://schemas.microsoft.com/office/drawing/2014/main" id="{CA3EE2AD-7CAC-F64E-A881-8860A1AAA816}"/>
              </a:ext>
            </a:extLst>
          </p:cNvPr>
          <p:cNvCxnSpPr>
            <a:cxnSpLocks/>
          </p:cNvCxnSpPr>
          <p:nvPr/>
        </p:nvCxnSpPr>
        <p:spPr>
          <a:xfrm>
            <a:off x="20353504" y="7521825"/>
            <a:ext cx="0" cy="1543860"/>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48" name="Elbow Connector 2">
            <a:extLst>
              <a:ext uri="{FF2B5EF4-FFF2-40B4-BE49-F238E27FC236}">
                <a16:creationId xmlns:a16="http://schemas.microsoft.com/office/drawing/2014/main" id="{8DA61CBB-98FD-774A-9D92-6801F4E1C4C7}"/>
              </a:ext>
            </a:extLst>
          </p:cNvPr>
          <p:cNvCxnSpPr>
            <a:cxnSpLocks/>
          </p:cNvCxnSpPr>
          <p:nvPr/>
        </p:nvCxnSpPr>
        <p:spPr>
          <a:xfrm>
            <a:off x="21547600" y="7510735"/>
            <a:ext cx="1076776" cy="1155031"/>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49" name="Elbow Connector 2">
            <a:extLst>
              <a:ext uri="{FF2B5EF4-FFF2-40B4-BE49-F238E27FC236}">
                <a16:creationId xmlns:a16="http://schemas.microsoft.com/office/drawing/2014/main" id="{5862C366-F0B9-0144-B9B6-40BBBAC20406}"/>
              </a:ext>
            </a:extLst>
          </p:cNvPr>
          <p:cNvCxnSpPr>
            <a:cxnSpLocks/>
          </p:cNvCxnSpPr>
          <p:nvPr/>
        </p:nvCxnSpPr>
        <p:spPr>
          <a:xfrm>
            <a:off x="18347611" y="4895142"/>
            <a:ext cx="1076776" cy="1155031"/>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sp>
        <p:nvSpPr>
          <p:cNvPr id="45" name="Can 44">
            <a:extLst>
              <a:ext uri="{FF2B5EF4-FFF2-40B4-BE49-F238E27FC236}">
                <a16:creationId xmlns:a16="http://schemas.microsoft.com/office/drawing/2014/main" id="{3DB5893B-C9DB-A048-83B7-2485AA5A1F29}"/>
              </a:ext>
            </a:extLst>
          </p:cNvPr>
          <p:cNvSpPr/>
          <p:nvPr/>
        </p:nvSpPr>
        <p:spPr>
          <a:xfrm>
            <a:off x="23186717" y="6249812"/>
            <a:ext cx="1018238" cy="1013106"/>
          </a:xfrm>
          <a:prstGeom prst="can">
            <a:avLst/>
          </a:prstGeom>
          <a:solidFill>
            <a:srgbClr val="FFFFFF"/>
          </a:solidFill>
          <a:ln w="47625" cap="flat">
            <a:solidFill>
              <a:schemeClr val="tx1"/>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00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endParaRPr>
          </a:p>
        </p:txBody>
      </p:sp>
      <p:cxnSp>
        <p:nvCxnSpPr>
          <p:cNvPr id="51" name="Elbow Connector 2">
            <a:extLst>
              <a:ext uri="{FF2B5EF4-FFF2-40B4-BE49-F238E27FC236}">
                <a16:creationId xmlns:a16="http://schemas.microsoft.com/office/drawing/2014/main" id="{2C8E4D10-CCF2-C548-ABC3-2D33570D3D62}"/>
              </a:ext>
            </a:extLst>
          </p:cNvPr>
          <p:cNvCxnSpPr>
            <a:cxnSpLocks/>
          </p:cNvCxnSpPr>
          <p:nvPr/>
        </p:nvCxnSpPr>
        <p:spPr>
          <a:xfrm>
            <a:off x="21398816" y="6830064"/>
            <a:ext cx="1682544" cy="0"/>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54" name="Elbow Connector 2">
            <a:extLst>
              <a:ext uri="{FF2B5EF4-FFF2-40B4-BE49-F238E27FC236}">
                <a16:creationId xmlns:a16="http://schemas.microsoft.com/office/drawing/2014/main" id="{6FDCA78B-8173-A640-9144-925341CAAA14}"/>
              </a:ext>
            </a:extLst>
          </p:cNvPr>
          <p:cNvCxnSpPr>
            <a:cxnSpLocks/>
          </p:cNvCxnSpPr>
          <p:nvPr/>
        </p:nvCxnSpPr>
        <p:spPr>
          <a:xfrm>
            <a:off x="6773411" y="6821407"/>
            <a:ext cx="12568869" cy="0"/>
          </a:xfrm>
          <a:prstGeom prst="straightConnector1">
            <a:avLst/>
          </a:prstGeom>
          <a:ln w="1524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sp>
        <p:nvSpPr>
          <p:cNvPr id="3" name="TextBox 2">
            <a:extLst>
              <a:ext uri="{FF2B5EF4-FFF2-40B4-BE49-F238E27FC236}">
                <a16:creationId xmlns:a16="http://schemas.microsoft.com/office/drawing/2014/main" id="{C0E21628-0FBA-8D4D-86A7-843AD7AD26E2}"/>
              </a:ext>
            </a:extLst>
          </p:cNvPr>
          <p:cNvSpPr txBox="1"/>
          <p:nvPr/>
        </p:nvSpPr>
        <p:spPr>
          <a:xfrm>
            <a:off x="11505962" y="4172532"/>
            <a:ext cx="3751027" cy="194925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457200" marR="0" indent="-457200" algn="l" defTabSz="825500" rtl="0" fontAlgn="auto" latinLnBrk="0" hangingPunct="0">
              <a:lnSpc>
                <a:spcPct val="100000"/>
              </a:lnSpc>
              <a:spcBef>
                <a:spcPts val="0"/>
              </a:spcBef>
              <a:spcAft>
                <a:spcPts val="0"/>
              </a:spcAft>
              <a:buClrTx/>
              <a:buSzTx/>
              <a:buFont typeface="Arial" panose="020B0604020202020204" pitchFamily="34" charset="0"/>
              <a:buChar char="•"/>
              <a:tabLst/>
            </a:pPr>
            <a:r>
              <a:rPr kumimoji="0" lang="en-US" sz="3000" b="0" i="0" u="none" strike="noStrike" cap="none" spc="0" normalizeH="0" baseline="0" dirty="0">
                <a:ln>
                  <a:noFill/>
                </a:ln>
                <a:solidFill>
                  <a:srgbClr val="35EAB2"/>
                </a:solidFill>
                <a:effectLst/>
                <a:uFillTx/>
                <a:latin typeface="Helvetica Neue Medium"/>
                <a:ea typeface="Helvetica Neue Medium"/>
                <a:cs typeface="Helvetica Neue Medium"/>
                <a:sym typeface="Helvetica Neue Medium"/>
              </a:rPr>
              <a:t>Root of Trust</a:t>
            </a:r>
          </a:p>
          <a:p>
            <a:pPr marL="457200" marR="0" indent="-457200" algn="l" defTabSz="825500" rtl="0" fontAlgn="auto" latinLnBrk="0" hangingPunct="0">
              <a:lnSpc>
                <a:spcPct val="100000"/>
              </a:lnSpc>
              <a:spcBef>
                <a:spcPts val="0"/>
              </a:spcBef>
              <a:spcAft>
                <a:spcPts val="0"/>
              </a:spcAft>
              <a:buClrTx/>
              <a:buSzTx/>
              <a:buFont typeface="Arial" panose="020B0604020202020204" pitchFamily="34" charset="0"/>
              <a:buChar char="•"/>
              <a:tabLst/>
            </a:pPr>
            <a:r>
              <a:rPr kumimoji="0" lang="en-US" sz="3000" b="0" i="0" u="none" strike="noStrike" cap="none" spc="0" normalizeH="0" baseline="0" dirty="0">
                <a:ln>
                  <a:noFill/>
                </a:ln>
                <a:solidFill>
                  <a:srgbClr val="35EAB2"/>
                </a:solidFill>
                <a:effectLst/>
                <a:uFillTx/>
                <a:latin typeface="Helvetica Neue Medium"/>
                <a:ea typeface="Helvetica Neue Medium"/>
                <a:cs typeface="Helvetica Neue Medium"/>
                <a:sym typeface="Helvetica Neue Medium"/>
              </a:rPr>
              <a:t>System of Record</a:t>
            </a:r>
          </a:p>
          <a:p>
            <a:pPr marL="457200" marR="0" indent="-457200" algn="l" defTabSz="825500" rtl="0" fontAlgn="auto" latinLnBrk="0" hangingPunct="0">
              <a:lnSpc>
                <a:spcPct val="100000"/>
              </a:lnSpc>
              <a:spcBef>
                <a:spcPts val="0"/>
              </a:spcBef>
              <a:spcAft>
                <a:spcPts val="0"/>
              </a:spcAft>
              <a:buClrTx/>
              <a:buSzTx/>
              <a:buFont typeface="Arial" panose="020B0604020202020204" pitchFamily="34" charset="0"/>
              <a:buChar char="•"/>
              <a:tabLst/>
            </a:pPr>
            <a:r>
              <a:rPr kumimoji="0" lang="en-US" sz="3000" b="0" i="0" u="none" strike="noStrike" cap="none" spc="0" normalizeH="0" baseline="0" dirty="0">
                <a:ln>
                  <a:noFill/>
                </a:ln>
                <a:solidFill>
                  <a:srgbClr val="35EAB2"/>
                </a:solidFill>
                <a:effectLst/>
                <a:uFillTx/>
                <a:latin typeface="Helvetica Neue Medium"/>
                <a:ea typeface="Helvetica Neue Medium"/>
                <a:cs typeface="Helvetica Neue Medium"/>
                <a:sym typeface="Helvetica Neue Medium"/>
              </a:rPr>
              <a:t>User Registries</a:t>
            </a:r>
          </a:p>
          <a:p>
            <a:pPr marL="457200" marR="0" indent="-457200" algn="l" defTabSz="825500" rtl="0" fontAlgn="auto" latinLnBrk="0" hangingPunct="0">
              <a:lnSpc>
                <a:spcPct val="100000"/>
              </a:lnSpc>
              <a:spcBef>
                <a:spcPts val="0"/>
              </a:spcBef>
              <a:spcAft>
                <a:spcPts val="0"/>
              </a:spcAft>
              <a:buClrTx/>
              <a:buSzTx/>
              <a:buFont typeface="Arial" panose="020B0604020202020204" pitchFamily="34" charset="0"/>
              <a:buChar char="•"/>
              <a:tabLst/>
            </a:pPr>
            <a:r>
              <a:rPr lang="en-US" dirty="0">
                <a:solidFill>
                  <a:srgbClr val="35EAB2"/>
                </a:solidFill>
              </a:rPr>
              <a:t>Device Profiles</a:t>
            </a:r>
            <a:endParaRPr kumimoji="0" lang="en-US" sz="3000" b="0" i="0" u="none" strike="noStrike" cap="none" spc="0" normalizeH="0" baseline="0" dirty="0">
              <a:ln>
                <a:noFill/>
              </a:ln>
              <a:solidFill>
                <a:srgbClr val="35EAB2"/>
              </a:solidFill>
              <a:effectLst/>
              <a:uFillTx/>
              <a:sym typeface="Helvetica Neue Medium"/>
            </a:endParaRPr>
          </a:p>
        </p:txBody>
      </p:sp>
      <p:pic>
        <p:nvPicPr>
          <p:cNvPr id="5" name="Picture 4">
            <a:extLst>
              <a:ext uri="{FF2B5EF4-FFF2-40B4-BE49-F238E27FC236}">
                <a16:creationId xmlns:a16="http://schemas.microsoft.com/office/drawing/2014/main" id="{41CEF50F-C959-794B-97D0-BE851AE06448}"/>
              </a:ext>
            </a:extLst>
          </p:cNvPr>
          <p:cNvPicPr>
            <a:picLocks noChangeAspect="1"/>
          </p:cNvPicPr>
          <p:nvPr/>
        </p:nvPicPr>
        <p:blipFill>
          <a:blip r:embed="rId17"/>
          <a:stretch>
            <a:fillRect/>
          </a:stretch>
        </p:blipFill>
        <p:spPr>
          <a:xfrm>
            <a:off x="6562865" y="4345005"/>
            <a:ext cx="849572" cy="849572"/>
          </a:xfrm>
          <a:prstGeom prst="rect">
            <a:avLst/>
          </a:prstGeom>
        </p:spPr>
      </p:pic>
      <p:pic>
        <p:nvPicPr>
          <p:cNvPr id="6" name="Picture 5">
            <a:extLst>
              <a:ext uri="{FF2B5EF4-FFF2-40B4-BE49-F238E27FC236}">
                <a16:creationId xmlns:a16="http://schemas.microsoft.com/office/drawing/2014/main" id="{27405180-5DF3-524F-A351-54FCC420A0BE}"/>
              </a:ext>
            </a:extLst>
          </p:cNvPr>
          <p:cNvPicPr>
            <a:picLocks noChangeAspect="1"/>
          </p:cNvPicPr>
          <p:nvPr/>
        </p:nvPicPr>
        <p:blipFill>
          <a:blip r:embed="rId17"/>
          <a:stretch>
            <a:fillRect/>
          </a:stretch>
        </p:blipFill>
        <p:spPr>
          <a:xfrm>
            <a:off x="3788809" y="8272774"/>
            <a:ext cx="829355" cy="829355"/>
          </a:xfrm>
          <a:prstGeom prst="rect">
            <a:avLst/>
          </a:prstGeom>
        </p:spPr>
      </p:pic>
      <p:pic>
        <p:nvPicPr>
          <p:cNvPr id="44" name="Picture 43">
            <a:extLst>
              <a:ext uri="{FF2B5EF4-FFF2-40B4-BE49-F238E27FC236}">
                <a16:creationId xmlns:a16="http://schemas.microsoft.com/office/drawing/2014/main" id="{CAFCB455-EADC-FC4C-BD51-E39FE2C14554}"/>
              </a:ext>
            </a:extLst>
          </p:cNvPr>
          <p:cNvPicPr>
            <a:picLocks noChangeAspect="1"/>
          </p:cNvPicPr>
          <p:nvPr/>
        </p:nvPicPr>
        <p:blipFill>
          <a:blip r:embed="rId17"/>
          <a:stretch>
            <a:fillRect/>
          </a:stretch>
        </p:blipFill>
        <p:spPr>
          <a:xfrm>
            <a:off x="7513048" y="7566253"/>
            <a:ext cx="829355" cy="829355"/>
          </a:xfrm>
          <a:prstGeom prst="rect">
            <a:avLst/>
          </a:prstGeom>
        </p:spPr>
      </p:pic>
      <p:pic>
        <p:nvPicPr>
          <p:cNvPr id="50" name="Picture 49">
            <a:extLst>
              <a:ext uri="{FF2B5EF4-FFF2-40B4-BE49-F238E27FC236}">
                <a16:creationId xmlns:a16="http://schemas.microsoft.com/office/drawing/2014/main" id="{CC3CB235-E405-0242-98A2-09C65D8BB0BA}"/>
              </a:ext>
            </a:extLst>
          </p:cNvPr>
          <p:cNvPicPr>
            <a:picLocks noChangeAspect="1"/>
          </p:cNvPicPr>
          <p:nvPr/>
        </p:nvPicPr>
        <p:blipFill>
          <a:blip r:embed="rId17"/>
          <a:stretch>
            <a:fillRect/>
          </a:stretch>
        </p:blipFill>
        <p:spPr>
          <a:xfrm>
            <a:off x="5768566" y="8831576"/>
            <a:ext cx="829355" cy="829355"/>
          </a:xfrm>
          <a:prstGeom prst="rect">
            <a:avLst/>
          </a:prstGeom>
        </p:spPr>
      </p:pic>
      <p:pic>
        <p:nvPicPr>
          <p:cNvPr id="52" name="Picture 51">
            <a:extLst>
              <a:ext uri="{FF2B5EF4-FFF2-40B4-BE49-F238E27FC236}">
                <a16:creationId xmlns:a16="http://schemas.microsoft.com/office/drawing/2014/main" id="{6953B3E3-A218-1C40-AD8A-982EEB144022}"/>
              </a:ext>
            </a:extLst>
          </p:cNvPr>
          <p:cNvPicPr>
            <a:picLocks noChangeAspect="1"/>
          </p:cNvPicPr>
          <p:nvPr/>
        </p:nvPicPr>
        <p:blipFill>
          <a:blip r:embed="rId17"/>
          <a:stretch>
            <a:fillRect/>
          </a:stretch>
        </p:blipFill>
        <p:spPr>
          <a:xfrm>
            <a:off x="2717980" y="6774233"/>
            <a:ext cx="829355" cy="829355"/>
          </a:xfrm>
          <a:prstGeom prst="rect">
            <a:avLst/>
          </a:prstGeom>
        </p:spPr>
      </p:pic>
      <p:pic>
        <p:nvPicPr>
          <p:cNvPr id="53" name="Picture 52">
            <a:extLst>
              <a:ext uri="{FF2B5EF4-FFF2-40B4-BE49-F238E27FC236}">
                <a16:creationId xmlns:a16="http://schemas.microsoft.com/office/drawing/2014/main" id="{A6B53F40-7B4E-C24E-9E54-6A076F0300E9}"/>
              </a:ext>
            </a:extLst>
          </p:cNvPr>
          <p:cNvPicPr>
            <a:picLocks noChangeAspect="1"/>
          </p:cNvPicPr>
          <p:nvPr/>
        </p:nvPicPr>
        <p:blipFill>
          <a:blip r:embed="rId17"/>
          <a:stretch>
            <a:fillRect/>
          </a:stretch>
        </p:blipFill>
        <p:spPr>
          <a:xfrm>
            <a:off x="2953316" y="5155325"/>
            <a:ext cx="829355" cy="829355"/>
          </a:xfrm>
          <a:prstGeom prst="rect">
            <a:avLst/>
          </a:prstGeom>
        </p:spPr>
      </p:pic>
      <p:pic>
        <p:nvPicPr>
          <p:cNvPr id="55" name="Picture 54">
            <a:extLst>
              <a:ext uri="{FF2B5EF4-FFF2-40B4-BE49-F238E27FC236}">
                <a16:creationId xmlns:a16="http://schemas.microsoft.com/office/drawing/2014/main" id="{B14141BB-16B2-5744-A34D-18FDE7D5B0BF}"/>
              </a:ext>
            </a:extLst>
          </p:cNvPr>
          <p:cNvPicPr>
            <a:picLocks noChangeAspect="1"/>
          </p:cNvPicPr>
          <p:nvPr/>
        </p:nvPicPr>
        <p:blipFill>
          <a:blip r:embed="rId17"/>
          <a:stretch>
            <a:fillRect/>
          </a:stretch>
        </p:blipFill>
        <p:spPr>
          <a:xfrm>
            <a:off x="4508277" y="3820265"/>
            <a:ext cx="829355" cy="829355"/>
          </a:xfrm>
          <a:prstGeom prst="rect">
            <a:avLst/>
          </a:prstGeom>
        </p:spPr>
      </p:pic>
      <p:pic>
        <p:nvPicPr>
          <p:cNvPr id="56" name="Picture 55">
            <a:extLst>
              <a:ext uri="{FF2B5EF4-FFF2-40B4-BE49-F238E27FC236}">
                <a16:creationId xmlns:a16="http://schemas.microsoft.com/office/drawing/2014/main" id="{99FEDDE7-B535-674C-B005-6B72577D1CDA}"/>
              </a:ext>
            </a:extLst>
          </p:cNvPr>
          <p:cNvPicPr>
            <a:picLocks noChangeAspect="1"/>
          </p:cNvPicPr>
          <p:nvPr/>
        </p:nvPicPr>
        <p:blipFill>
          <a:blip r:embed="rId18"/>
          <a:stretch>
            <a:fillRect/>
          </a:stretch>
        </p:blipFill>
        <p:spPr>
          <a:xfrm>
            <a:off x="4968607" y="6195064"/>
            <a:ext cx="1270000" cy="1270000"/>
          </a:xfrm>
          <a:prstGeom prst="rect">
            <a:avLst/>
          </a:prstGeom>
        </p:spPr>
      </p:pic>
      <p:pic>
        <p:nvPicPr>
          <p:cNvPr id="57" name="Picture 56">
            <a:extLst>
              <a:ext uri="{FF2B5EF4-FFF2-40B4-BE49-F238E27FC236}">
                <a16:creationId xmlns:a16="http://schemas.microsoft.com/office/drawing/2014/main" id="{5B1BC754-8AF8-2448-ACF5-F9B7E0AECC23}"/>
              </a:ext>
            </a:extLst>
          </p:cNvPr>
          <p:cNvPicPr>
            <a:picLocks noChangeAspect="1"/>
          </p:cNvPicPr>
          <p:nvPr/>
        </p:nvPicPr>
        <p:blipFill>
          <a:blip r:embed="rId18"/>
          <a:stretch>
            <a:fillRect/>
          </a:stretch>
        </p:blipFill>
        <p:spPr>
          <a:xfrm>
            <a:off x="19761505" y="6080013"/>
            <a:ext cx="1270000" cy="1270000"/>
          </a:xfrm>
          <a:prstGeom prst="rect">
            <a:avLst/>
          </a:prstGeom>
        </p:spPr>
      </p:pic>
      <p:pic>
        <p:nvPicPr>
          <p:cNvPr id="7" name="Picture 6">
            <a:extLst>
              <a:ext uri="{FF2B5EF4-FFF2-40B4-BE49-F238E27FC236}">
                <a16:creationId xmlns:a16="http://schemas.microsoft.com/office/drawing/2014/main" id="{4C4198B5-C0E9-7641-964F-5F473E3360C5}"/>
              </a:ext>
            </a:extLst>
          </p:cNvPr>
          <p:cNvPicPr>
            <a:picLocks noChangeAspect="1"/>
          </p:cNvPicPr>
          <p:nvPr/>
        </p:nvPicPr>
        <p:blipFill>
          <a:blip r:embed="rId19"/>
          <a:stretch>
            <a:fillRect/>
          </a:stretch>
        </p:blipFill>
        <p:spPr>
          <a:xfrm>
            <a:off x="8658323" y="5486361"/>
            <a:ext cx="2211722" cy="2211722"/>
          </a:xfrm>
          <a:prstGeom prst="rect">
            <a:avLst/>
          </a:prstGeom>
        </p:spPr>
      </p:pic>
      <p:sp>
        <p:nvSpPr>
          <p:cNvPr id="20" name="TextBox 19">
            <a:extLst>
              <a:ext uri="{FF2B5EF4-FFF2-40B4-BE49-F238E27FC236}">
                <a16:creationId xmlns:a16="http://schemas.microsoft.com/office/drawing/2014/main" id="{EBF4297D-FB28-8A4B-84E5-BB3ECCDD6C38}"/>
              </a:ext>
            </a:extLst>
          </p:cNvPr>
          <p:cNvSpPr txBox="1"/>
          <p:nvPr/>
        </p:nvSpPr>
        <p:spPr>
          <a:xfrm>
            <a:off x="28433617" y="-3468673"/>
            <a:ext cx="102657" cy="564257"/>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000" b="0" i="0" u="none" strike="noStrike" cap="none" spc="0" normalizeH="0" baseline="0" dirty="0">
              <a:ln>
                <a:noFill/>
              </a:ln>
              <a:solidFill>
                <a:srgbClr val="000000"/>
              </a:solidFill>
              <a:effectLst/>
              <a:uFillTx/>
              <a:latin typeface="Helvetica Neue Medium"/>
              <a:ea typeface="Helvetica Neue Medium"/>
              <a:cs typeface="Helvetica Neue Medium"/>
              <a:sym typeface="Helvetica Neue Medium"/>
            </a:endParaRPr>
          </a:p>
        </p:txBody>
      </p:sp>
      <p:pic>
        <p:nvPicPr>
          <p:cNvPr id="4" name="Picture 3">
            <a:extLst>
              <a:ext uri="{FF2B5EF4-FFF2-40B4-BE49-F238E27FC236}">
                <a16:creationId xmlns:a16="http://schemas.microsoft.com/office/drawing/2014/main" id="{E4543D26-7292-2443-AFCF-D2EB343CD398}"/>
              </a:ext>
            </a:extLst>
          </p:cNvPr>
          <p:cNvPicPr>
            <a:picLocks noChangeAspect="1"/>
          </p:cNvPicPr>
          <p:nvPr/>
        </p:nvPicPr>
        <p:blipFill>
          <a:blip r:embed="rId18"/>
          <a:stretch>
            <a:fillRect/>
          </a:stretch>
        </p:blipFill>
        <p:spPr>
          <a:xfrm>
            <a:off x="10372434" y="6915400"/>
            <a:ext cx="1270000" cy="1270000"/>
          </a:xfrm>
          <a:prstGeom prst="rect">
            <a:avLst/>
          </a:prstGeom>
          <a:solidFill>
            <a:schemeClr val="bg1"/>
          </a:solidFill>
        </p:spPr>
      </p:pic>
      <p:pic>
        <p:nvPicPr>
          <p:cNvPr id="21" name="Picture 20">
            <a:extLst>
              <a:ext uri="{FF2B5EF4-FFF2-40B4-BE49-F238E27FC236}">
                <a16:creationId xmlns:a16="http://schemas.microsoft.com/office/drawing/2014/main" id="{BEA5B92B-6E8E-F64A-B81E-AA213B1DA7C7}"/>
              </a:ext>
            </a:extLst>
          </p:cNvPr>
          <p:cNvPicPr>
            <a:picLocks noChangeAspect="1"/>
          </p:cNvPicPr>
          <p:nvPr/>
        </p:nvPicPr>
        <p:blipFill>
          <a:blip r:embed="rId20"/>
          <a:stretch>
            <a:fillRect/>
          </a:stretch>
        </p:blipFill>
        <p:spPr>
          <a:xfrm>
            <a:off x="17774004" y="5162474"/>
            <a:ext cx="776303" cy="776303"/>
          </a:xfrm>
          <a:prstGeom prst="rect">
            <a:avLst/>
          </a:prstGeom>
        </p:spPr>
      </p:pic>
      <p:pic>
        <p:nvPicPr>
          <p:cNvPr id="58" name="Picture 57">
            <a:extLst>
              <a:ext uri="{FF2B5EF4-FFF2-40B4-BE49-F238E27FC236}">
                <a16:creationId xmlns:a16="http://schemas.microsoft.com/office/drawing/2014/main" id="{65E29DB2-068A-A84E-A126-8E8DF527B77B}"/>
              </a:ext>
            </a:extLst>
          </p:cNvPr>
          <p:cNvPicPr>
            <a:picLocks noChangeAspect="1"/>
          </p:cNvPicPr>
          <p:nvPr/>
        </p:nvPicPr>
        <p:blipFill>
          <a:blip r:embed="rId20"/>
          <a:stretch>
            <a:fillRect/>
          </a:stretch>
        </p:blipFill>
        <p:spPr>
          <a:xfrm>
            <a:off x="19477904" y="3956747"/>
            <a:ext cx="776303" cy="776303"/>
          </a:xfrm>
          <a:prstGeom prst="rect">
            <a:avLst/>
          </a:prstGeom>
        </p:spPr>
      </p:pic>
      <p:pic>
        <p:nvPicPr>
          <p:cNvPr id="59" name="Picture 58">
            <a:extLst>
              <a:ext uri="{FF2B5EF4-FFF2-40B4-BE49-F238E27FC236}">
                <a16:creationId xmlns:a16="http://schemas.microsoft.com/office/drawing/2014/main" id="{32CD3F2B-338B-3F4B-9ECC-900A8D88471B}"/>
              </a:ext>
            </a:extLst>
          </p:cNvPr>
          <p:cNvPicPr>
            <a:picLocks noChangeAspect="1"/>
          </p:cNvPicPr>
          <p:nvPr/>
        </p:nvPicPr>
        <p:blipFill>
          <a:blip r:embed="rId20"/>
          <a:stretch>
            <a:fillRect/>
          </a:stretch>
        </p:blipFill>
        <p:spPr>
          <a:xfrm>
            <a:off x="18573532" y="8347600"/>
            <a:ext cx="776303" cy="776303"/>
          </a:xfrm>
          <a:prstGeom prst="rect">
            <a:avLst/>
          </a:prstGeom>
        </p:spPr>
      </p:pic>
      <p:pic>
        <p:nvPicPr>
          <p:cNvPr id="60" name="Picture 59">
            <a:extLst>
              <a:ext uri="{FF2B5EF4-FFF2-40B4-BE49-F238E27FC236}">
                <a16:creationId xmlns:a16="http://schemas.microsoft.com/office/drawing/2014/main" id="{68C6A08B-75D0-5442-8E60-65A74C7CB6BC}"/>
              </a:ext>
            </a:extLst>
          </p:cNvPr>
          <p:cNvPicPr>
            <a:picLocks noChangeAspect="1"/>
          </p:cNvPicPr>
          <p:nvPr/>
        </p:nvPicPr>
        <p:blipFill>
          <a:blip r:embed="rId20"/>
          <a:stretch>
            <a:fillRect/>
          </a:stretch>
        </p:blipFill>
        <p:spPr>
          <a:xfrm>
            <a:off x="20968608" y="8900925"/>
            <a:ext cx="776303" cy="776303"/>
          </a:xfrm>
          <a:prstGeom prst="rect">
            <a:avLst/>
          </a:prstGeom>
        </p:spPr>
      </p:pic>
      <p:pic>
        <p:nvPicPr>
          <p:cNvPr id="61" name="Picture 60">
            <a:extLst>
              <a:ext uri="{FF2B5EF4-FFF2-40B4-BE49-F238E27FC236}">
                <a16:creationId xmlns:a16="http://schemas.microsoft.com/office/drawing/2014/main" id="{33D08C46-DB0E-5043-88A5-06E0D37FAA0A}"/>
              </a:ext>
            </a:extLst>
          </p:cNvPr>
          <p:cNvPicPr>
            <a:picLocks noChangeAspect="1"/>
          </p:cNvPicPr>
          <p:nvPr/>
        </p:nvPicPr>
        <p:blipFill>
          <a:blip r:embed="rId20"/>
          <a:stretch>
            <a:fillRect/>
          </a:stretch>
        </p:blipFill>
        <p:spPr>
          <a:xfrm>
            <a:off x="22252946" y="7603588"/>
            <a:ext cx="776303" cy="776303"/>
          </a:xfrm>
          <a:prstGeom prst="rect">
            <a:avLst/>
          </a:prstGeom>
        </p:spPr>
      </p:pic>
      <p:pic>
        <p:nvPicPr>
          <p:cNvPr id="62" name="Picture 61">
            <a:extLst>
              <a:ext uri="{FF2B5EF4-FFF2-40B4-BE49-F238E27FC236}">
                <a16:creationId xmlns:a16="http://schemas.microsoft.com/office/drawing/2014/main" id="{D2C29505-AEFF-B64E-A87B-0CB382A021C4}"/>
              </a:ext>
            </a:extLst>
          </p:cNvPr>
          <p:cNvPicPr>
            <a:picLocks noChangeAspect="1"/>
          </p:cNvPicPr>
          <p:nvPr/>
        </p:nvPicPr>
        <p:blipFill>
          <a:blip r:embed="rId20"/>
          <a:stretch>
            <a:fillRect/>
          </a:stretch>
        </p:blipFill>
        <p:spPr>
          <a:xfrm>
            <a:off x="22329778" y="5815919"/>
            <a:ext cx="776303" cy="776303"/>
          </a:xfrm>
          <a:prstGeom prst="rect">
            <a:avLst/>
          </a:prstGeom>
        </p:spPr>
      </p:pic>
      <p:pic>
        <p:nvPicPr>
          <p:cNvPr id="63" name="Picture 62">
            <a:extLst>
              <a:ext uri="{FF2B5EF4-FFF2-40B4-BE49-F238E27FC236}">
                <a16:creationId xmlns:a16="http://schemas.microsoft.com/office/drawing/2014/main" id="{4E9CF055-E21C-CA44-A6E3-16CB093B6AC5}"/>
              </a:ext>
            </a:extLst>
          </p:cNvPr>
          <p:cNvPicPr>
            <a:picLocks noChangeAspect="1"/>
          </p:cNvPicPr>
          <p:nvPr/>
        </p:nvPicPr>
        <p:blipFill>
          <a:blip r:embed="rId20"/>
          <a:stretch>
            <a:fillRect/>
          </a:stretch>
        </p:blipFill>
        <p:spPr>
          <a:xfrm>
            <a:off x="21229022" y="4299758"/>
            <a:ext cx="776303" cy="776303"/>
          </a:xfrm>
          <a:prstGeom prst="rect">
            <a:avLst/>
          </a:prstGeom>
        </p:spPr>
      </p:pic>
      <p:sp>
        <p:nvSpPr>
          <p:cNvPr id="64" name="Rectangle 63">
            <a:extLst>
              <a:ext uri="{FF2B5EF4-FFF2-40B4-BE49-F238E27FC236}">
                <a16:creationId xmlns:a16="http://schemas.microsoft.com/office/drawing/2014/main" id="{1E10EE66-E02A-3C46-A87F-6B63465D7F45}"/>
              </a:ext>
            </a:extLst>
          </p:cNvPr>
          <p:cNvSpPr/>
          <p:nvPr/>
        </p:nvSpPr>
        <p:spPr>
          <a:xfrm>
            <a:off x="11186049" y="3605739"/>
            <a:ext cx="3855752" cy="707886"/>
          </a:xfrm>
          <a:prstGeom prst="rect">
            <a:avLst/>
          </a:prstGeom>
        </p:spPr>
        <p:txBody>
          <a:bodyPr wrap="square">
            <a:spAutoFit/>
          </a:bodyPr>
          <a:lstStyle/>
          <a:p>
            <a:r>
              <a:rPr lang="en-US" sz="4000" b="1" dirty="0">
                <a:solidFill>
                  <a:schemeClr val="tx1"/>
                </a:solidFill>
                <a:latin typeface="Raleway Regular" charset="0"/>
                <a:cs typeface="Raleway Regular" charset="0"/>
              </a:rPr>
              <a:t>Cloud</a:t>
            </a:r>
            <a:endParaRPr lang="en-US" sz="3600" b="1" dirty="0">
              <a:solidFill>
                <a:schemeClr val="tx1"/>
              </a:solidFill>
            </a:endParaRPr>
          </a:p>
        </p:txBody>
      </p:sp>
      <p:sp>
        <p:nvSpPr>
          <p:cNvPr id="65" name="TextBox 64">
            <a:extLst>
              <a:ext uri="{FF2B5EF4-FFF2-40B4-BE49-F238E27FC236}">
                <a16:creationId xmlns:a16="http://schemas.microsoft.com/office/drawing/2014/main" id="{0F1452B1-10D7-7048-9B25-22C1DC4A6C90}"/>
              </a:ext>
            </a:extLst>
          </p:cNvPr>
          <p:cNvSpPr txBox="1"/>
          <p:nvPr/>
        </p:nvSpPr>
        <p:spPr>
          <a:xfrm>
            <a:off x="11539380" y="7598531"/>
            <a:ext cx="3143489" cy="241091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457200" marR="0" indent="-457200" algn="l" defTabSz="825500" rtl="0" fontAlgn="auto" latinLnBrk="0" hangingPunct="0">
              <a:lnSpc>
                <a:spcPct val="100000"/>
              </a:lnSpc>
              <a:spcBef>
                <a:spcPts val="0"/>
              </a:spcBef>
              <a:spcAft>
                <a:spcPts val="0"/>
              </a:spcAft>
              <a:buClrTx/>
              <a:buSzTx/>
              <a:buFont typeface="Arial" panose="020B0604020202020204" pitchFamily="34" charset="0"/>
              <a:buChar char="•"/>
              <a:tabLst/>
            </a:pPr>
            <a:r>
              <a:rPr kumimoji="0" lang="en-US" sz="3000" b="0" i="0" u="none" strike="noStrike" cap="none" spc="0" normalizeH="0" baseline="0" dirty="0">
                <a:ln>
                  <a:noFill/>
                </a:ln>
                <a:solidFill>
                  <a:srgbClr val="35EAB2"/>
                </a:solidFill>
                <a:effectLst/>
                <a:uFillTx/>
                <a:latin typeface="Helvetica Neue Medium"/>
                <a:ea typeface="Helvetica Neue Medium"/>
                <a:cs typeface="Helvetica Neue Medium"/>
                <a:sym typeface="Helvetica Neue Medium"/>
              </a:rPr>
              <a:t>Authentication</a:t>
            </a:r>
          </a:p>
          <a:p>
            <a:pPr marL="457200" marR="0" indent="-457200" algn="l" defTabSz="825500" rtl="0" fontAlgn="auto" latinLnBrk="0" hangingPunct="0">
              <a:lnSpc>
                <a:spcPct val="100000"/>
              </a:lnSpc>
              <a:spcBef>
                <a:spcPts val="0"/>
              </a:spcBef>
              <a:spcAft>
                <a:spcPts val="0"/>
              </a:spcAft>
              <a:buClrTx/>
              <a:buSzTx/>
              <a:buFont typeface="Arial" panose="020B0604020202020204" pitchFamily="34" charset="0"/>
              <a:buChar char="•"/>
              <a:tabLst/>
            </a:pPr>
            <a:r>
              <a:rPr lang="en-US" dirty="0">
                <a:solidFill>
                  <a:srgbClr val="35EAB2"/>
                </a:solidFill>
              </a:rPr>
              <a:t>Authorization</a:t>
            </a:r>
          </a:p>
          <a:p>
            <a:pPr marL="457200" marR="0" indent="-457200" algn="l" defTabSz="825500" rtl="0" fontAlgn="auto" latinLnBrk="0" hangingPunct="0">
              <a:lnSpc>
                <a:spcPct val="100000"/>
              </a:lnSpc>
              <a:spcBef>
                <a:spcPts val="0"/>
              </a:spcBef>
              <a:spcAft>
                <a:spcPts val="0"/>
              </a:spcAft>
              <a:buClrTx/>
              <a:buSzTx/>
              <a:buFont typeface="Arial" panose="020B0604020202020204" pitchFamily="34" charset="0"/>
              <a:buChar char="•"/>
              <a:tabLst/>
            </a:pPr>
            <a:r>
              <a:rPr kumimoji="0" lang="en-US" sz="3000" b="0" i="0" u="none" strike="noStrike" cap="none" spc="0" normalizeH="0" baseline="0" dirty="0">
                <a:ln>
                  <a:noFill/>
                </a:ln>
                <a:solidFill>
                  <a:srgbClr val="35EAB2"/>
                </a:solidFill>
                <a:effectLst/>
                <a:uFillTx/>
                <a:latin typeface="Helvetica Neue Medium"/>
                <a:ea typeface="Helvetica Neue Medium"/>
                <a:cs typeface="Helvetica Neue Medium"/>
                <a:sym typeface="Helvetica Neue Medium"/>
              </a:rPr>
              <a:t>Encryption</a:t>
            </a:r>
          </a:p>
          <a:p>
            <a:pPr marL="457200" marR="0" indent="-457200" algn="l" defTabSz="825500" rtl="0" fontAlgn="auto" latinLnBrk="0" hangingPunct="0">
              <a:lnSpc>
                <a:spcPct val="100000"/>
              </a:lnSpc>
              <a:spcBef>
                <a:spcPts val="0"/>
              </a:spcBef>
              <a:spcAft>
                <a:spcPts val="0"/>
              </a:spcAft>
              <a:buClrTx/>
              <a:buSzTx/>
              <a:buFont typeface="Arial" panose="020B0604020202020204" pitchFamily="34" charset="0"/>
              <a:buChar char="•"/>
              <a:tabLst/>
            </a:pPr>
            <a:r>
              <a:rPr lang="en-US" dirty="0">
                <a:solidFill>
                  <a:srgbClr val="35EAB2"/>
                </a:solidFill>
              </a:rPr>
              <a:t>Audit Trail</a:t>
            </a:r>
          </a:p>
          <a:p>
            <a:pPr marL="457200" marR="0" indent="-457200" algn="l" defTabSz="825500" rtl="0" fontAlgn="auto" latinLnBrk="0" hangingPunct="0">
              <a:lnSpc>
                <a:spcPct val="100000"/>
              </a:lnSpc>
              <a:spcBef>
                <a:spcPts val="0"/>
              </a:spcBef>
              <a:spcAft>
                <a:spcPts val="0"/>
              </a:spcAft>
              <a:buClrTx/>
              <a:buSzTx/>
              <a:buFont typeface="Arial" panose="020B0604020202020204" pitchFamily="34" charset="0"/>
              <a:buChar char="•"/>
              <a:tabLst/>
            </a:pPr>
            <a:r>
              <a:rPr kumimoji="0" lang="en-US" sz="3000" b="0" i="0" u="none" strike="noStrike" cap="none" spc="0" normalizeH="0" baseline="0" dirty="0">
                <a:ln>
                  <a:noFill/>
                </a:ln>
                <a:solidFill>
                  <a:srgbClr val="35EAB2"/>
                </a:solidFill>
                <a:effectLst/>
                <a:uFillTx/>
                <a:latin typeface="Helvetica Neue Medium"/>
                <a:ea typeface="Helvetica Neue Medium"/>
                <a:cs typeface="Helvetica Neue Medium"/>
                <a:sym typeface="Helvetica Neue Medium"/>
              </a:rPr>
              <a:t>Expiration</a:t>
            </a:r>
          </a:p>
        </p:txBody>
      </p:sp>
      <p:sp>
        <p:nvSpPr>
          <p:cNvPr id="66" name="Rectangle 65">
            <a:extLst>
              <a:ext uri="{FF2B5EF4-FFF2-40B4-BE49-F238E27FC236}">
                <a16:creationId xmlns:a16="http://schemas.microsoft.com/office/drawing/2014/main" id="{EC416C7D-1595-3E4B-AD3E-A276D8F54632}"/>
              </a:ext>
            </a:extLst>
          </p:cNvPr>
          <p:cNvSpPr/>
          <p:nvPr/>
        </p:nvSpPr>
        <p:spPr>
          <a:xfrm>
            <a:off x="11219467" y="7021941"/>
            <a:ext cx="3855752" cy="707886"/>
          </a:xfrm>
          <a:prstGeom prst="rect">
            <a:avLst/>
          </a:prstGeom>
        </p:spPr>
        <p:txBody>
          <a:bodyPr wrap="square">
            <a:spAutoFit/>
          </a:bodyPr>
          <a:lstStyle/>
          <a:p>
            <a:r>
              <a:rPr lang="en-US" sz="4000" b="1" dirty="0">
                <a:solidFill>
                  <a:schemeClr val="tx1"/>
                </a:solidFill>
                <a:latin typeface="Raleway Regular" charset="0"/>
                <a:cs typeface="Raleway Regular" charset="0"/>
              </a:rPr>
              <a:t>Edge</a:t>
            </a:r>
            <a:endParaRPr lang="en-US" sz="3600" b="1" dirty="0">
              <a:solidFill>
                <a:schemeClr val="tx1"/>
              </a:solidFill>
            </a:endParaRPr>
          </a:p>
        </p:txBody>
      </p:sp>
    </p:spTree>
    <p:extLst>
      <p:ext uri="{BB962C8B-B14F-4D97-AF65-F5344CB8AC3E}">
        <p14:creationId xmlns:p14="http://schemas.microsoft.com/office/powerpoint/2010/main" val="187324983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5"/>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5"/>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1"/>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58"/>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63"/>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62"/>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61"/>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60"/>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5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summary of equity ownership and funding history"/>
          <p:cNvSpPr txBox="1">
            <a:spLocks noGrp="1"/>
          </p:cNvSpPr>
          <p:nvPr>
            <p:ph type="title"/>
          </p:nvPr>
        </p:nvSpPr>
        <p:spPr>
          <a:prstGeom prst="rect">
            <a:avLst/>
          </a:prstGeom>
        </p:spPr>
        <p:txBody>
          <a:bodyPr/>
          <a:lstStyle/>
          <a:p>
            <a:pPr defTabSz="462280">
              <a:defRPr sz="6400"/>
            </a:pPr>
            <a:r>
              <a:rPr lang="en-US" dirty="0"/>
              <a:t>Challenge - performance</a:t>
            </a:r>
            <a:endParaRPr dirty="0"/>
          </a:p>
        </p:txBody>
      </p:sp>
      <p:pic>
        <p:nvPicPr>
          <p:cNvPr id="8" name="Picture 7">
            <a:extLst>
              <a:ext uri="{FF2B5EF4-FFF2-40B4-BE49-F238E27FC236}">
                <a16:creationId xmlns:a16="http://schemas.microsoft.com/office/drawing/2014/main" id="{7286C9D9-A625-924F-BB95-B6C211E5FE83}"/>
              </a:ext>
            </a:extLst>
          </p:cNvPr>
          <p:cNvPicPr>
            <a:picLocks noChangeAspect="1"/>
          </p:cNvPicPr>
          <p:nvPr/>
        </p:nvPicPr>
        <p:blipFill>
          <a:blip r:embed="rId2" cstate="screen">
            <a:biLevel thresh="75000"/>
            <a:extLst>
              <a:ext uri="{BEBA8EAE-BF5A-486C-A8C5-ECC9F3942E4B}">
                <a14:imgProps xmlns:a14="http://schemas.microsoft.com/office/drawing/2010/main">
                  <a14:imgLayer r:embed="rId3">
                    <a14:imgEffect>
                      <a14:colorTemperature colorTemp="4700"/>
                    </a14:imgEffect>
                    <a14:imgEffect>
                      <a14:saturation sat="347000"/>
                    </a14:imgEffect>
                    <a14:imgEffect>
                      <a14:brightnessContrast bright="-40000"/>
                    </a14:imgEffect>
                  </a14:imgLayer>
                </a14:imgProps>
              </a:ext>
              <a:ext uri="{28A0092B-C50C-407E-A947-70E740481C1C}">
                <a14:useLocalDpi xmlns:a14="http://schemas.microsoft.com/office/drawing/2010/main"/>
              </a:ext>
            </a:extLst>
          </a:blip>
          <a:stretch>
            <a:fillRect/>
          </a:stretch>
        </p:blipFill>
        <p:spPr>
          <a:xfrm>
            <a:off x="2284015" y="3851631"/>
            <a:ext cx="1232103" cy="1198802"/>
          </a:xfrm>
          <a:prstGeom prst="rect">
            <a:avLst/>
          </a:prstGeom>
        </p:spPr>
      </p:pic>
      <p:pic>
        <p:nvPicPr>
          <p:cNvPr id="9" name="Picture 8">
            <a:extLst>
              <a:ext uri="{FF2B5EF4-FFF2-40B4-BE49-F238E27FC236}">
                <a16:creationId xmlns:a16="http://schemas.microsoft.com/office/drawing/2014/main" id="{5B831C6F-6AF9-5B48-A3F0-3663EF0075C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922955" y="9289077"/>
            <a:ext cx="1232017" cy="1232017"/>
          </a:xfrm>
          <a:prstGeom prst="rect">
            <a:avLst/>
          </a:prstGeom>
        </p:spPr>
      </p:pic>
      <p:pic>
        <p:nvPicPr>
          <p:cNvPr id="10" name="Picture 9">
            <a:extLst>
              <a:ext uri="{FF2B5EF4-FFF2-40B4-BE49-F238E27FC236}">
                <a16:creationId xmlns:a16="http://schemas.microsoft.com/office/drawing/2014/main" id="{23D16C9B-223D-9445-B5D4-D2F6A35ABCB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823027" y="2557679"/>
            <a:ext cx="1589809" cy="1589809"/>
          </a:xfrm>
          <a:prstGeom prst="rect">
            <a:avLst/>
          </a:prstGeom>
        </p:spPr>
      </p:pic>
      <p:sp>
        <p:nvSpPr>
          <p:cNvPr id="11" name="Oval 10">
            <a:extLst>
              <a:ext uri="{FF2B5EF4-FFF2-40B4-BE49-F238E27FC236}">
                <a16:creationId xmlns:a16="http://schemas.microsoft.com/office/drawing/2014/main" id="{9B0F6A87-50A6-AF40-A2E3-2C7AE909F330}"/>
              </a:ext>
            </a:extLst>
          </p:cNvPr>
          <p:cNvSpPr>
            <a:spLocks noChangeAspect="1"/>
          </p:cNvSpPr>
          <p:nvPr/>
        </p:nvSpPr>
        <p:spPr>
          <a:xfrm>
            <a:off x="3567058" y="4717130"/>
            <a:ext cx="4080510" cy="4080510"/>
          </a:xfrm>
          <a:prstGeom prst="ellipse">
            <a:avLst/>
          </a:prstGeom>
          <a:no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13"/>
          </a:p>
        </p:txBody>
      </p:sp>
      <p:pic>
        <p:nvPicPr>
          <p:cNvPr id="12" name="Picture 11">
            <a:extLst>
              <a:ext uri="{FF2B5EF4-FFF2-40B4-BE49-F238E27FC236}">
                <a16:creationId xmlns:a16="http://schemas.microsoft.com/office/drawing/2014/main" id="{05891C7E-6EB9-AA4B-BFAC-93EF6A528363}"/>
              </a:ext>
            </a:extLst>
          </p:cNvPr>
          <p:cNvPicPr>
            <a:picLocks noChangeAspect="1"/>
          </p:cNvPicPr>
          <p:nvPr/>
        </p:nvPicPr>
        <p:blipFill>
          <a:blip r:embed="rId6" cstate="screen">
            <a:alphaModFix amt="70000"/>
            <a:extLst>
              <a:ext uri="{BEBA8EAE-BF5A-486C-A8C5-ECC9F3942E4B}">
                <a14:imgProps xmlns:a14="http://schemas.microsoft.com/office/drawing/2010/main">
                  <a14:imgLayer r:embed="rId7">
                    <a14:imgEffect>
                      <a14:colorTemperature colorTemp="4459"/>
                    </a14:imgEffect>
                    <a14:imgEffect>
                      <a14:saturation sat="249000"/>
                    </a14:imgEffect>
                  </a14:imgLayer>
                </a14:imgProps>
              </a:ext>
              <a:ext uri="{28A0092B-C50C-407E-A947-70E740481C1C}">
                <a14:useLocalDpi xmlns:a14="http://schemas.microsoft.com/office/drawing/2010/main"/>
              </a:ext>
            </a:extLst>
          </a:blip>
          <a:stretch>
            <a:fillRect/>
          </a:stretch>
        </p:blipFill>
        <p:spPr>
          <a:xfrm>
            <a:off x="19632499" y="2580466"/>
            <a:ext cx="1604080" cy="1604080"/>
          </a:xfrm>
          <a:prstGeom prst="rect">
            <a:avLst/>
          </a:prstGeom>
        </p:spPr>
      </p:pic>
      <p:pic>
        <p:nvPicPr>
          <p:cNvPr id="13" name="Picture 12">
            <a:extLst>
              <a:ext uri="{FF2B5EF4-FFF2-40B4-BE49-F238E27FC236}">
                <a16:creationId xmlns:a16="http://schemas.microsoft.com/office/drawing/2014/main" id="{2C30342A-0F6D-0B41-B714-BE8170DE6606}"/>
              </a:ext>
            </a:extLst>
          </p:cNvPr>
          <p:cNvPicPr>
            <a:picLocks noChangeAspect="1"/>
          </p:cNvPicPr>
          <p:nvPr/>
        </p:nvPicPr>
        <p:blipFill>
          <a:blip r:embed="rId8" cstate="screen">
            <a:biLevel thresh="75000"/>
            <a:extLst>
              <a:ext uri="{28A0092B-C50C-407E-A947-70E740481C1C}">
                <a14:useLocalDpi xmlns:a14="http://schemas.microsoft.com/office/drawing/2010/main"/>
              </a:ext>
            </a:extLst>
          </a:blip>
          <a:stretch>
            <a:fillRect/>
          </a:stretch>
        </p:blipFill>
        <p:spPr>
          <a:xfrm>
            <a:off x="1321414" y="5833312"/>
            <a:ext cx="1239260" cy="1239260"/>
          </a:xfrm>
          <a:prstGeom prst="rect">
            <a:avLst/>
          </a:prstGeom>
        </p:spPr>
      </p:pic>
      <p:pic>
        <p:nvPicPr>
          <p:cNvPr id="14" name="Picture 13">
            <a:extLst>
              <a:ext uri="{FF2B5EF4-FFF2-40B4-BE49-F238E27FC236}">
                <a16:creationId xmlns:a16="http://schemas.microsoft.com/office/drawing/2014/main" id="{97CCEC90-5BC1-1C42-B83B-394194508ACD}"/>
              </a:ext>
            </a:extLst>
          </p:cNvPr>
          <p:cNvPicPr>
            <a:picLocks noChangeAspect="1"/>
          </p:cNvPicPr>
          <p:nvPr/>
        </p:nvPicPr>
        <p:blipFill>
          <a:blip r:embed="rId9"/>
          <a:stretch>
            <a:fillRect/>
          </a:stretch>
        </p:blipFill>
        <p:spPr>
          <a:xfrm>
            <a:off x="7451551" y="3405744"/>
            <a:ext cx="1882054" cy="1882054"/>
          </a:xfrm>
          <a:prstGeom prst="rect">
            <a:avLst/>
          </a:prstGeom>
        </p:spPr>
      </p:pic>
      <p:pic>
        <p:nvPicPr>
          <p:cNvPr id="15" name="Picture 14">
            <a:extLst>
              <a:ext uri="{FF2B5EF4-FFF2-40B4-BE49-F238E27FC236}">
                <a16:creationId xmlns:a16="http://schemas.microsoft.com/office/drawing/2014/main" id="{8004FD28-F9AE-6B49-9F6A-CFFFD71519F2}"/>
              </a:ext>
            </a:extLst>
          </p:cNvPr>
          <p:cNvPicPr>
            <a:picLocks noChangeAspect="1"/>
          </p:cNvPicPr>
          <p:nvPr/>
        </p:nvPicPr>
        <p:blipFill>
          <a:blip r:embed="rId10"/>
          <a:stretch>
            <a:fillRect/>
          </a:stretch>
        </p:blipFill>
        <p:spPr>
          <a:xfrm>
            <a:off x="2137719" y="8272774"/>
            <a:ext cx="1346299" cy="1346299"/>
          </a:xfrm>
          <a:prstGeom prst="rect">
            <a:avLst/>
          </a:prstGeom>
        </p:spPr>
      </p:pic>
      <p:pic>
        <p:nvPicPr>
          <p:cNvPr id="16" name="Picture 15">
            <a:extLst>
              <a:ext uri="{FF2B5EF4-FFF2-40B4-BE49-F238E27FC236}">
                <a16:creationId xmlns:a16="http://schemas.microsoft.com/office/drawing/2014/main" id="{25EC9AD2-B376-024D-B9EB-5ED8123CC75C}"/>
              </a:ext>
            </a:extLst>
          </p:cNvPr>
          <p:cNvPicPr>
            <a:picLocks noChangeAspect="1"/>
          </p:cNvPicPr>
          <p:nvPr/>
        </p:nvPicPr>
        <p:blipFill>
          <a:blip r:embed="rId11" cstate="screen">
            <a:biLevel thresh="75000"/>
            <a:extLst>
              <a:ext uri="{28A0092B-C50C-407E-A947-70E740481C1C}">
                <a14:useLocalDpi xmlns:a14="http://schemas.microsoft.com/office/drawing/2010/main"/>
              </a:ext>
            </a:extLst>
          </a:blip>
          <a:stretch>
            <a:fillRect/>
          </a:stretch>
        </p:blipFill>
        <p:spPr>
          <a:xfrm>
            <a:off x="17300906" y="8348327"/>
            <a:ext cx="1169733" cy="1169733"/>
          </a:xfrm>
          <a:prstGeom prst="rect">
            <a:avLst/>
          </a:prstGeom>
        </p:spPr>
      </p:pic>
      <p:pic>
        <p:nvPicPr>
          <p:cNvPr id="17" name="Picture 16">
            <a:extLst>
              <a:ext uri="{FF2B5EF4-FFF2-40B4-BE49-F238E27FC236}">
                <a16:creationId xmlns:a16="http://schemas.microsoft.com/office/drawing/2014/main" id="{8A061602-2736-C748-BAC4-CC939E4B82D4}"/>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19917156" y="9038179"/>
            <a:ext cx="1034767" cy="1034767"/>
          </a:xfrm>
          <a:prstGeom prst="rect">
            <a:avLst/>
          </a:prstGeom>
        </p:spPr>
      </p:pic>
      <p:pic>
        <p:nvPicPr>
          <p:cNvPr id="18" name="Picture 17">
            <a:extLst>
              <a:ext uri="{FF2B5EF4-FFF2-40B4-BE49-F238E27FC236}">
                <a16:creationId xmlns:a16="http://schemas.microsoft.com/office/drawing/2014/main" id="{A7A96D67-6041-3D45-B7DA-C0ABE862C908}"/>
              </a:ext>
            </a:extLst>
          </p:cNvPr>
          <p:cNvPicPr>
            <a:picLocks noChangeAspect="1"/>
          </p:cNvPicPr>
          <p:nvPr/>
        </p:nvPicPr>
        <p:blipFill>
          <a:blip r:embed="rId13" cstate="screen">
            <a:biLevel thresh="75000"/>
            <a:extLst>
              <a:ext uri="{28A0092B-C50C-407E-A947-70E740481C1C}">
                <a14:useLocalDpi xmlns:a14="http://schemas.microsoft.com/office/drawing/2010/main"/>
              </a:ext>
            </a:extLst>
          </a:blip>
          <a:stretch>
            <a:fillRect/>
          </a:stretch>
        </p:blipFill>
        <p:spPr>
          <a:xfrm>
            <a:off x="22430526" y="8352288"/>
            <a:ext cx="1426794" cy="1426794"/>
          </a:xfrm>
          <a:prstGeom prst="rect">
            <a:avLst/>
          </a:prstGeom>
        </p:spPr>
      </p:pic>
      <p:pic>
        <p:nvPicPr>
          <p:cNvPr id="19" name="Picture 18">
            <a:extLst>
              <a:ext uri="{FF2B5EF4-FFF2-40B4-BE49-F238E27FC236}">
                <a16:creationId xmlns:a16="http://schemas.microsoft.com/office/drawing/2014/main" id="{35B21025-DDE1-A247-AF7D-E2394514CF07}"/>
              </a:ext>
            </a:extLst>
          </p:cNvPr>
          <p:cNvPicPr>
            <a:picLocks noChangeAspect="1"/>
          </p:cNvPicPr>
          <p:nvPr/>
        </p:nvPicPr>
        <p:blipFill>
          <a:blip r:embed="rId14" cstate="screen">
            <a:biLevel thresh="75000"/>
            <a:extLst>
              <a:ext uri="{28A0092B-C50C-407E-A947-70E740481C1C}">
                <a14:useLocalDpi xmlns:a14="http://schemas.microsoft.com/office/drawing/2010/main"/>
              </a:ext>
            </a:extLst>
          </a:blip>
          <a:stretch>
            <a:fillRect/>
          </a:stretch>
        </p:blipFill>
        <p:spPr>
          <a:xfrm>
            <a:off x="22521348" y="3959265"/>
            <a:ext cx="935462" cy="935462"/>
          </a:xfrm>
          <a:prstGeom prst="rect">
            <a:avLst/>
          </a:prstGeom>
        </p:spPr>
      </p:pic>
      <p:sp>
        <p:nvSpPr>
          <p:cNvPr id="22" name="Rectangle 21">
            <a:extLst>
              <a:ext uri="{FF2B5EF4-FFF2-40B4-BE49-F238E27FC236}">
                <a16:creationId xmlns:a16="http://schemas.microsoft.com/office/drawing/2014/main" id="{9AD6CA32-4199-8E4B-AB04-E41DFCA58E17}"/>
              </a:ext>
            </a:extLst>
          </p:cNvPr>
          <p:cNvSpPr/>
          <p:nvPr/>
        </p:nvSpPr>
        <p:spPr>
          <a:xfrm>
            <a:off x="4525983" y="5449393"/>
            <a:ext cx="2080695" cy="707886"/>
          </a:xfrm>
          <a:prstGeom prst="rect">
            <a:avLst/>
          </a:prstGeom>
        </p:spPr>
        <p:txBody>
          <a:bodyPr wrap="square">
            <a:spAutoFit/>
          </a:bodyPr>
          <a:lstStyle/>
          <a:p>
            <a:r>
              <a:rPr lang="en-US" sz="4000" b="1" dirty="0">
                <a:solidFill>
                  <a:schemeClr val="tx1"/>
                </a:solidFill>
                <a:latin typeface="Raleway Regular" charset="0"/>
                <a:cs typeface="Raleway Regular" charset="0"/>
              </a:rPr>
              <a:t>Edge</a:t>
            </a:r>
            <a:endParaRPr lang="en-US" sz="3600" b="1" dirty="0">
              <a:solidFill>
                <a:schemeClr val="tx1"/>
              </a:solidFill>
            </a:endParaRPr>
          </a:p>
        </p:txBody>
      </p:sp>
      <p:pic>
        <p:nvPicPr>
          <p:cNvPr id="24" name="Picture 23">
            <a:extLst>
              <a:ext uri="{FF2B5EF4-FFF2-40B4-BE49-F238E27FC236}">
                <a16:creationId xmlns:a16="http://schemas.microsoft.com/office/drawing/2014/main" id="{97A63F9C-63A9-9541-8823-7755112CBC19}"/>
              </a:ext>
            </a:extLst>
          </p:cNvPr>
          <p:cNvPicPr>
            <a:picLocks noChangeAspect="1"/>
          </p:cNvPicPr>
          <p:nvPr/>
        </p:nvPicPr>
        <p:blipFill>
          <a:blip r:embed="rId15"/>
          <a:stretch>
            <a:fillRect/>
          </a:stretch>
        </p:blipFill>
        <p:spPr>
          <a:xfrm>
            <a:off x="17258838" y="3808865"/>
            <a:ext cx="1063900" cy="1075812"/>
          </a:xfrm>
          <a:prstGeom prst="rect">
            <a:avLst/>
          </a:prstGeom>
        </p:spPr>
      </p:pic>
      <p:pic>
        <p:nvPicPr>
          <p:cNvPr id="26" name="Picture 25">
            <a:extLst>
              <a:ext uri="{FF2B5EF4-FFF2-40B4-BE49-F238E27FC236}">
                <a16:creationId xmlns:a16="http://schemas.microsoft.com/office/drawing/2014/main" id="{0D684DF6-F586-9F4A-8A81-673AE720A7EA}"/>
              </a:ext>
            </a:extLst>
          </p:cNvPr>
          <p:cNvPicPr>
            <a:picLocks noChangeAspect="1"/>
          </p:cNvPicPr>
          <p:nvPr/>
        </p:nvPicPr>
        <p:blipFill>
          <a:blip r:embed="rId16"/>
          <a:stretch>
            <a:fillRect/>
          </a:stretch>
        </p:blipFill>
        <p:spPr>
          <a:xfrm>
            <a:off x="7658196" y="8104879"/>
            <a:ext cx="1403910" cy="1403910"/>
          </a:xfrm>
          <a:prstGeom prst="rect">
            <a:avLst/>
          </a:prstGeom>
        </p:spPr>
      </p:pic>
      <p:sp>
        <p:nvSpPr>
          <p:cNvPr id="23" name="Oval 22">
            <a:extLst>
              <a:ext uri="{FF2B5EF4-FFF2-40B4-BE49-F238E27FC236}">
                <a16:creationId xmlns:a16="http://schemas.microsoft.com/office/drawing/2014/main" id="{C4928F38-709C-A94D-949D-6533757811F5}"/>
              </a:ext>
            </a:extLst>
          </p:cNvPr>
          <p:cNvSpPr>
            <a:spLocks noChangeAspect="1"/>
          </p:cNvSpPr>
          <p:nvPr/>
        </p:nvSpPr>
        <p:spPr>
          <a:xfrm>
            <a:off x="18330293" y="4789809"/>
            <a:ext cx="4080510" cy="4080510"/>
          </a:xfrm>
          <a:prstGeom prst="ellipse">
            <a:avLst/>
          </a:prstGeom>
          <a:no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13"/>
          </a:p>
        </p:txBody>
      </p:sp>
      <p:sp>
        <p:nvSpPr>
          <p:cNvPr id="28" name="Rectangle 27">
            <a:extLst>
              <a:ext uri="{FF2B5EF4-FFF2-40B4-BE49-F238E27FC236}">
                <a16:creationId xmlns:a16="http://schemas.microsoft.com/office/drawing/2014/main" id="{BFF4E760-13EA-E743-8BFC-FB66C750EB16}"/>
              </a:ext>
            </a:extLst>
          </p:cNvPr>
          <p:cNvSpPr/>
          <p:nvPr/>
        </p:nvSpPr>
        <p:spPr>
          <a:xfrm>
            <a:off x="19394193" y="5372127"/>
            <a:ext cx="2080695" cy="707886"/>
          </a:xfrm>
          <a:prstGeom prst="rect">
            <a:avLst/>
          </a:prstGeom>
        </p:spPr>
        <p:txBody>
          <a:bodyPr wrap="square">
            <a:spAutoFit/>
          </a:bodyPr>
          <a:lstStyle/>
          <a:p>
            <a:r>
              <a:rPr lang="en-US" sz="4000" b="1" dirty="0">
                <a:solidFill>
                  <a:schemeClr val="tx1"/>
                </a:solidFill>
                <a:latin typeface="Raleway Regular" charset="0"/>
                <a:cs typeface="Raleway Regular" charset="0"/>
              </a:rPr>
              <a:t>Cloud</a:t>
            </a:r>
            <a:endParaRPr lang="en-US" sz="3600" b="1" dirty="0">
              <a:solidFill>
                <a:schemeClr val="tx1"/>
              </a:solidFill>
            </a:endParaRPr>
          </a:p>
        </p:txBody>
      </p:sp>
      <p:sp>
        <p:nvSpPr>
          <p:cNvPr id="2" name="Rectangle 1">
            <a:extLst>
              <a:ext uri="{FF2B5EF4-FFF2-40B4-BE49-F238E27FC236}">
                <a16:creationId xmlns:a16="http://schemas.microsoft.com/office/drawing/2014/main" id="{44BF900D-C387-BF48-8D1C-8E896EC7CEA6}"/>
              </a:ext>
            </a:extLst>
          </p:cNvPr>
          <p:cNvSpPr/>
          <p:nvPr/>
        </p:nvSpPr>
        <p:spPr>
          <a:xfrm>
            <a:off x="4606550" y="6084223"/>
            <a:ext cx="2022764" cy="1437602"/>
          </a:xfrm>
          <a:prstGeom prst="rect">
            <a:avLst/>
          </a:prstGeom>
          <a:solidFill>
            <a:srgbClr val="FFFFFF"/>
          </a:solidFill>
          <a:ln w="47625" cap="flat">
            <a:solidFill>
              <a:schemeClr val="tx1"/>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00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endParaRPr>
          </a:p>
        </p:txBody>
      </p:sp>
      <p:sp>
        <p:nvSpPr>
          <p:cNvPr id="29" name="Rectangle 28">
            <a:extLst>
              <a:ext uri="{FF2B5EF4-FFF2-40B4-BE49-F238E27FC236}">
                <a16:creationId xmlns:a16="http://schemas.microsoft.com/office/drawing/2014/main" id="{32CC862E-1DB8-4445-910D-ED8E1B63B584}"/>
              </a:ext>
            </a:extLst>
          </p:cNvPr>
          <p:cNvSpPr/>
          <p:nvPr/>
        </p:nvSpPr>
        <p:spPr>
          <a:xfrm>
            <a:off x="19394193" y="6037564"/>
            <a:ext cx="2022764" cy="1437602"/>
          </a:xfrm>
          <a:prstGeom prst="rect">
            <a:avLst/>
          </a:prstGeom>
          <a:solidFill>
            <a:srgbClr val="FFFFFF"/>
          </a:solidFill>
          <a:ln w="47625" cap="flat">
            <a:solidFill>
              <a:schemeClr val="tx1"/>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00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endParaRPr>
          </a:p>
        </p:txBody>
      </p:sp>
      <p:cxnSp>
        <p:nvCxnSpPr>
          <p:cNvPr id="30" name="Elbow Connector 2">
            <a:extLst>
              <a:ext uri="{FF2B5EF4-FFF2-40B4-BE49-F238E27FC236}">
                <a16:creationId xmlns:a16="http://schemas.microsoft.com/office/drawing/2014/main" id="{7E645C08-4123-724C-AC5C-D5D22471C99C}"/>
              </a:ext>
            </a:extLst>
          </p:cNvPr>
          <p:cNvCxnSpPr>
            <a:cxnSpLocks/>
          </p:cNvCxnSpPr>
          <p:nvPr/>
        </p:nvCxnSpPr>
        <p:spPr>
          <a:xfrm>
            <a:off x="2810868" y="6707867"/>
            <a:ext cx="1682544" cy="0"/>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31" name="Elbow Connector 2">
            <a:extLst>
              <a:ext uri="{FF2B5EF4-FFF2-40B4-BE49-F238E27FC236}">
                <a16:creationId xmlns:a16="http://schemas.microsoft.com/office/drawing/2014/main" id="{523D292A-85EE-7346-A803-600CB84A8314}"/>
              </a:ext>
            </a:extLst>
          </p:cNvPr>
          <p:cNvCxnSpPr>
            <a:cxnSpLocks/>
          </p:cNvCxnSpPr>
          <p:nvPr/>
        </p:nvCxnSpPr>
        <p:spPr>
          <a:xfrm flipV="1">
            <a:off x="3484018" y="7572089"/>
            <a:ext cx="1122532" cy="1037864"/>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32" name="Elbow Connector 2">
            <a:extLst>
              <a:ext uri="{FF2B5EF4-FFF2-40B4-BE49-F238E27FC236}">
                <a16:creationId xmlns:a16="http://schemas.microsoft.com/office/drawing/2014/main" id="{C23B2F76-BB75-EB4B-8D0F-70E7F7AE7A7E}"/>
              </a:ext>
            </a:extLst>
          </p:cNvPr>
          <p:cNvCxnSpPr>
            <a:cxnSpLocks/>
          </p:cNvCxnSpPr>
          <p:nvPr/>
        </p:nvCxnSpPr>
        <p:spPr>
          <a:xfrm flipV="1">
            <a:off x="6704002" y="5006337"/>
            <a:ext cx="1122532" cy="1037864"/>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33" name="Elbow Connector 2">
            <a:extLst>
              <a:ext uri="{FF2B5EF4-FFF2-40B4-BE49-F238E27FC236}">
                <a16:creationId xmlns:a16="http://schemas.microsoft.com/office/drawing/2014/main" id="{18718B50-CD01-804C-AA93-3366BB489B6D}"/>
              </a:ext>
            </a:extLst>
          </p:cNvPr>
          <p:cNvCxnSpPr>
            <a:cxnSpLocks/>
          </p:cNvCxnSpPr>
          <p:nvPr/>
        </p:nvCxnSpPr>
        <p:spPr>
          <a:xfrm>
            <a:off x="6665217" y="7545917"/>
            <a:ext cx="1076776" cy="1155031"/>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36" name="Elbow Connector 2">
            <a:extLst>
              <a:ext uri="{FF2B5EF4-FFF2-40B4-BE49-F238E27FC236}">
                <a16:creationId xmlns:a16="http://schemas.microsoft.com/office/drawing/2014/main" id="{D0F615E1-1AB0-1E4F-8595-DD74236EBF68}"/>
              </a:ext>
            </a:extLst>
          </p:cNvPr>
          <p:cNvCxnSpPr>
            <a:cxnSpLocks/>
          </p:cNvCxnSpPr>
          <p:nvPr/>
        </p:nvCxnSpPr>
        <p:spPr>
          <a:xfrm>
            <a:off x="3390029" y="4976351"/>
            <a:ext cx="1136359" cy="1075823"/>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39" name="Elbow Connector 2">
            <a:extLst>
              <a:ext uri="{FF2B5EF4-FFF2-40B4-BE49-F238E27FC236}">
                <a16:creationId xmlns:a16="http://schemas.microsoft.com/office/drawing/2014/main" id="{1332A896-9F03-0247-A579-70ABE1C5080A}"/>
              </a:ext>
            </a:extLst>
          </p:cNvPr>
          <p:cNvCxnSpPr>
            <a:cxnSpLocks/>
          </p:cNvCxnSpPr>
          <p:nvPr/>
        </p:nvCxnSpPr>
        <p:spPr>
          <a:xfrm>
            <a:off x="5607313" y="4091749"/>
            <a:ext cx="0" cy="1543860"/>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41" name="Elbow Connector 2">
            <a:extLst>
              <a:ext uri="{FF2B5EF4-FFF2-40B4-BE49-F238E27FC236}">
                <a16:creationId xmlns:a16="http://schemas.microsoft.com/office/drawing/2014/main" id="{853DD939-34E3-3748-B685-889B77F403B6}"/>
              </a:ext>
            </a:extLst>
          </p:cNvPr>
          <p:cNvCxnSpPr>
            <a:cxnSpLocks/>
          </p:cNvCxnSpPr>
          <p:nvPr/>
        </p:nvCxnSpPr>
        <p:spPr>
          <a:xfrm>
            <a:off x="5566330" y="7552852"/>
            <a:ext cx="0" cy="1543860"/>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42" name="Elbow Connector 2">
            <a:extLst>
              <a:ext uri="{FF2B5EF4-FFF2-40B4-BE49-F238E27FC236}">
                <a16:creationId xmlns:a16="http://schemas.microsoft.com/office/drawing/2014/main" id="{36C91273-C8BF-0F40-9060-AD0106291FD7}"/>
              </a:ext>
            </a:extLst>
          </p:cNvPr>
          <p:cNvCxnSpPr>
            <a:cxnSpLocks/>
          </p:cNvCxnSpPr>
          <p:nvPr/>
        </p:nvCxnSpPr>
        <p:spPr>
          <a:xfrm>
            <a:off x="20366770" y="3945200"/>
            <a:ext cx="0" cy="1543860"/>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43" name="Elbow Connector 2">
            <a:extLst>
              <a:ext uri="{FF2B5EF4-FFF2-40B4-BE49-F238E27FC236}">
                <a16:creationId xmlns:a16="http://schemas.microsoft.com/office/drawing/2014/main" id="{15706A56-EB7E-1D42-8169-214F2F30CB00}"/>
              </a:ext>
            </a:extLst>
          </p:cNvPr>
          <p:cNvCxnSpPr>
            <a:cxnSpLocks/>
          </p:cNvCxnSpPr>
          <p:nvPr/>
        </p:nvCxnSpPr>
        <p:spPr>
          <a:xfrm flipV="1">
            <a:off x="21398816" y="4906468"/>
            <a:ext cx="1122532" cy="1037864"/>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46" name="Elbow Connector 2">
            <a:extLst>
              <a:ext uri="{FF2B5EF4-FFF2-40B4-BE49-F238E27FC236}">
                <a16:creationId xmlns:a16="http://schemas.microsoft.com/office/drawing/2014/main" id="{C30F8A32-EB37-8246-AE3F-7E8DDC12273C}"/>
              </a:ext>
            </a:extLst>
          </p:cNvPr>
          <p:cNvCxnSpPr>
            <a:cxnSpLocks/>
          </p:cNvCxnSpPr>
          <p:nvPr/>
        </p:nvCxnSpPr>
        <p:spPr>
          <a:xfrm flipV="1">
            <a:off x="18219748" y="7527831"/>
            <a:ext cx="1122532" cy="1037864"/>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47" name="Elbow Connector 2">
            <a:extLst>
              <a:ext uri="{FF2B5EF4-FFF2-40B4-BE49-F238E27FC236}">
                <a16:creationId xmlns:a16="http://schemas.microsoft.com/office/drawing/2014/main" id="{CA3EE2AD-7CAC-F64E-A881-8860A1AAA816}"/>
              </a:ext>
            </a:extLst>
          </p:cNvPr>
          <p:cNvCxnSpPr>
            <a:cxnSpLocks/>
          </p:cNvCxnSpPr>
          <p:nvPr/>
        </p:nvCxnSpPr>
        <p:spPr>
          <a:xfrm>
            <a:off x="20353504" y="7521825"/>
            <a:ext cx="0" cy="1543860"/>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48" name="Elbow Connector 2">
            <a:extLst>
              <a:ext uri="{FF2B5EF4-FFF2-40B4-BE49-F238E27FC236}">
                <a16:creationId xmlns:a16="http://schemas.microsoft.com/office/drawing/2014/main" id="{8DA61CBB-98FD-774A-9D92-6801F4E1C4C7}"/>
              </a:ext>
            </a:extLst>
          </p:cNvPr>
          <p:cNvCxnSpPr>
            <a:cxnSpLocks/>
          </p:cNvCxnSpPr>
          <p:nvPr/>
        </p:nvCxnSpPr>
        <p:spPr>
          <a:xfrm>
            <a:off x="21547600" y="7510735"/>
            <a:ext cx="1076776" cy="1155031"/>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49" name="Elbow Connector 2">
            <a:extLst>
              <a:ext uri="{FF2B5EF4-FFF2-40B4-BE49-F238E27FC236}">
                <a16:creationId xmlns:a16="http://schemas.microsoft.com/office/drawing/2014/main" id="{5862C366-F0B9-0144-B9B6-40BBBAC20406}"/>
              </a:ext>
            </a:extLst>
          </p:cNvPr>
          <p:cNvCxnSpPr>
            <a:cxnSpLocks/>
          </p:cNvCxnSpPr>
          <p:nvPr/>
        </p:nvCxnSpPr>
        <p:spPr>
          <a:xfrm>
            <a:off x="18347611" y="4895142"/>
            <a:ext cx="1076776" cy="1155031"/>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sp>
        <p:nvSpPr>
          <p:cNvPr id="45" name="Can 44">
            <a:extLst>
              <a:ext uri="{FF2B5EF4-FFF2-40B4-BE49-F238E27FC236}">
                <a16:creationId xmlns:a16="http://schemas.microsoft.com/office/drawing/2014/main" id="{3DB5893B-C9DB-A048-83B7-2485AA5A1F29}"/>
              </a:ext>
            </a:extLst>
          </p:cNvPr>
          <p:cNvSpPr/>
          <p:nvPr/>
        </p:nvSpPr>
        <p:spPr>
          <a:xfrm>
            <a:off x="23186717" y="6249812"/>
            <a:ext cx="1018238" cy="1013106"/>
          </a:xfrm>
          <a:prstGeom prst="can">
            <a:avLst/>
          </a:prstGeom>
          <a:solidFill>
            <a:srgbClr val="FFFFFF"/>
          </a:solidFill>
          <a:ln w="47625" cap="flat">
            <a:solidFill>
              <a:schemeClr val="tx1"/>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00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endParaRPr>
          </a:p>
        </p:txBody>
      </p:sp>
      <p:cxnSp>
        <p:nvCxnSpPr>
          <p:cNvPr id="51" name="Elbow Connector 2">
            <a:extLst>
              <a:ext uri="{FF2B5EF4-FFF2-40B4-BE49-F238E27FC236}">
                <a16:creationId xmlns:a16="http://schemas.microsoft.com/office/drawing/2014/main" id="{2C8E4D10-CCF2-C548-ABC3-2D33570D3D62}"/>
              </a:ext>
            </a:extLst>
          </p:cNvPr>
          <p:cNvCxnSpPr>
            <a:cxnSpLocks/>
          </p:cNvCxnSpPr>
          <p:nvPr/>
        </p:nvCxnSpPr>
        <p:spPr>
          <a:xfrm>
            <a:off x="21398816" y="6830064"/>
            <a:ext cx="1682544" cy="0"/>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54" name="Elbow Connector 2">
            <a:extLst>
              <a:ext uri="{FF2B5EF4-FFF2-40B4-BE49-F238E27FC236}">
                <a16:creationId xmlns:a16="http://schemas.microsoft.com/office/drawing/2014/main" id="{6FDCA78B-8173-A640-9144-925341CAAA14}"/>
              </a:ext>
            </a:extLst>
          </p:cNvPr>
          <p:cNvCxnSpPr>
            <a:cxnSpLocks/>
          </p:cNvCxnSpPr>
          <p:nvPr/>
        </p:nvCxnSpPr>
        <p:spPr>
          <a:xfrm>
            <a:off x="6773411" y="6821407"/>
            <a:ext cx="12568869" cy="0"/>
          </a:xfrm>
          <a:prstGeom prst="straightConnector1">
            <a:avLst/>
          </a:prstGeom>
          <a:ln w="1524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sp>
        <p:nvSpPr>
          <p:cNvPr id="38" name="Rectangle 37">
            <a:extLst>
              <a:ext uri="{FF2B5EF4-FFF2-40B4-BE49-F238E27FC236}">
                <a16:creationId xmlns:a16="http://schemas.microsoft.com/office/drawing/2014/main" id="{C11A45CD-7840-6A47-8DF9-39EF6A504B67}"/>
              </a:ext>
            </a:extLst>
          </p:cNvPr>
          <p:cNvSpPr/>
          <p:nvPr/>
        </p:nvSpPr>
        <p:spPr>
          <a:xfrm>
            <a:off x="10488771" y="3465436"/>
            <a:ext cx="3855752" cy="707886"/>
          </a:xfrm>
          <a:prstGeom prst="rect">
            <a:avLst/>
          </a:prstGeom>
        </p:spPr>
        <p:txBody>
          <a:bodyPr wrap="square">
            <a:spAutoFit/>
          </a:bodyPr>
          <a:lstStyle/>
          <a:p>
            <a:r>
              <a:rPr lang="en-US" sz="4000" b="1" dirty="0">
                <a:solidFill>
                  <a:schemeClr val="tx1"/>
                </a:solidFill>
                <a:latin typeface="Raleway Regular" charset="0"/>
                <a:cs typeface="Raleway Regular" charset="0"/>
              </a:rPr>
              <a:t>Cloud-only</a:t>
            </a:r>
            <a:endParaRPr lang="en-US" sz="3600" b="1" dirty="0">
              <a:solidFill>
                <a:schemeClr val="tx1"/>
              </a:solidFill>
            </a:endParaRPr>
          </a:p>
        </p:txBody>
      </p:sp>
      <p:sp>
        <p:nvSpPr>
          <p:cNvPr id="40" name="Rectangle 39">
            <a:extLst>
              <a:ext uri="{FF2B5EF4-FFF2-40B4-BE49-F238E27FC236}">
                <a16:creationId xmlns:a16="http://schemas.microsoft.com/office/drawing/2014/main" id="{E339A886-6BBD-9F4D-AD3C-281CB50AFD36}"/>
              </a:ext>
            </a:extLst>
          </p:cNvPr>
          <p:cNvSpPr/>
          <p:nvPr/>
        </p:nvSpPr>
        <p:spPr>
          <a:xfrm>
            <a:off x="10488771" y="7734307"/>
            <a:ext cx="3855752" cy="707886"/>
          </a:xfrm>
          <a:prstGeom prst="rect">
            <a:avLst/>
          </a:prstGeom>
        </p:spPr>
        <p:txBody>
          <a:bodyPr wrap="square">
            <a:spAutoFit/>
          </a:bodyPr>
          <a:lstStyle/>
          <a:p>
            <a:r>
              <a:rPr lang="en-US" sz="4000" b="1" dirty="0" smtClean="0">
                <a:solidFill>
                  <a:schemeClr val="tx1"/>
                </a:solidFill>
                <a:latin typeface="Raleway Regular" charset="0"/>
                <a:cs typeface="Raleway Regular" charset="0"/>
              </a:rPr>
              <a:t>Edge</a:t>
            </a:r>
            <a:endParaRPr lang="en-US" sz="3600" b="1" dirty="0">
              <a:solidFill>
                <a:schemeClr val="tx1"/>
              </a:solidFill>
            </a:endParaRPr>
          </a:p>
        </p:txBody>
      </p:sp>
      <p:sp>
        <p:nvSpPr>
          <p:cNvPr id="44" name="Rectangle 43">
            <a:extLst>
              <a:ext uri="{FF2B5EF4-FFF2-40B4-BE49-F238E27FC236}">
                <a16:creationId xmlns:a16="http://schemas.microsoft.com/office/drawing/2014/main" id="{56F0B19C-900C-DD4C-A5C1-3AC11F600C2A}"/>
              </a:ext>
            </a:extLst>
          </p:cNvPr>
          <p:cNvSpPr/>
          <p:nvPr/>
        </p:nvSpPr>
        <p:spPr>
          <a:xfrm>
            <a:off x="4504630" y="8040971"/>
            <a:ext cx="1246029" cy="523220"/>
          </a:xfrm>
          <a:prstGeom prst="rect">
            <a:avLst/>
          </a:prstGeom>
        </p:spPr>
        <p:txBody>
          <a:bodyPr wrap="square">
            <a:spAutoFit/>
          </a:bodyPr>
          <a:lstStyle/>
          <a:p>
            <a:pPr algn="l"/>
            <a:r>
              <a:rPr lang="en-US" sz="2800" dirty="0">
                <a:solidFill>
                  <a:srgbClr val="35EAB2"/>
                </a:solidFill>
              </a:rPr>
              <a:t>1 </a:t>
            </a:r>
            <a:r>
              <a:rPr lang="en-US" sz="2800" dirty="0" err="1">
                <a:solidFill>
                  <a:srgbClr val="35EAB2"/>
                </a:solidFill>
              </a:rPr>
              <a:t>ms</a:t>
            </a:r>
            <a:endParaRPr lang="en-US" sz="2800" dirty="0">
              <a:solidFill>
                <a:srgbClr val="35EAB2"/>
              </a:solidFill>
            </a:endParaRPr>
          </a:p>
        </p:txBody>
      </p:sp>
      <p:sp>
        <p:nvSpPr>
          <p:cNvPr id="50" name="Rectangle 49">
            <a:extLst>
              <a:ext uri="{FF2B5EF4-FFF2-40B4-BE49-F238E27FC236}">
                <a16:creationId xmlns:a16="http://schemas.microsoft.com/office/drawing/2014/main" id="{EE5FBAED-5FFB-6B4E-A420-B1D117F3E8E5}"/>
              </a:ext>
            </a:extLst>
          </p:cNvPr>
          <p:cNvSpPr/>
          <p:nvPr/>
        </p:nvSpPr>
        <p:spPr>
          <a:xfrm>
            <a:off x="4589252" y="6553877"/>
            <a:ext cx="1246029" cy="523220"/>
          </a:xfrm>
          <a:prstGeom prst="rect">
            <a:avLst/>
          </a:prstGeom>
        </p:spPr>
        <p:txBody>
          <a:bodyPr wrap="square">
            <a:spAutoFit/>
          </a:bodyPr>
          <a:lstStyle/>
          <a:p>
            <a:pPr algn="l"/>
            <a:r>
              <a:rPr lang="en-US" sz="2800" dirty="0">
                <a:solidFill>
                  <a:srgbClr val="35EAB2"/>
                </a:solidFill>
              </a:rPr>
              <a:t>20 </a:t>
            </a:r>
            <a:r>
              <a:rPr lang="en-US" sz="2800" dirty="0" err="1">
                <a:solidFill>
                  <a:srgbClr val="35EAB2"/>
                </a:solidFill>
              </a:rPr>
              <a:t>ms</a:t>
            </a:r>
            <a:endParaRPr lang="en-US" sz="2800" dirty="0">
              <a:solidFill>
                <a:srgbClr val="35EAB2"/>
              </a:solidFill>
            </a:endParaRPr>
          </a:p>
        </p:txBody>
      </p:sp>
      <p:sp>
        <p:nvSpPr>
          <p:cNvPr id="52" name="Rectangle 51">
            <a:extLst>
              <a:ext uri="{FF2B5EF4-FFF2-40B4-BE49-F238E27FC236}">
                <a16:creationId xmlns:a16="http://schemas.microsoft.com/office/drawing/2014/main" id="{DC84E833-2852-974E-839A-715A61040001}"/>
              </a:ext>
            </a:extLst>
          </p:cNvPr>
          <p:cNvSpPr/>
          <p:nvPr/>
        </p:nvSpPr>
        <p:spPr>
          <a:xfrm>
            <a:off x="4551163" y="4877457"/>
            <a:ext cx="1246029" cy="523220"/>
          </a:xfrm>
          <a:prstGeom prst="rect">
            <a:avLst/>
          </a:prstGeom>
        </p:spPr>
        <p:txBody>
          <a:bodyPr wrap="square">
            <a:spAutoFit/>
          </a:bodyPr>
          <a:lstStyle/>
          <a:p>
            <a:pPr algn="l"/>
            <a:r>
              <a:rPr lang="en-US" sz="2800" dirty="0">
                <a:solidFill>
                  <a:srgbClr val="35EAB2"/>
                </a:solidFill>
              </a:rPr>
              <a:t>1 </a:t>
            </a:r>
            <a:r>
              <a:rPr lang="en-US" sz="2800" dirty="0" err="1">
                <a:solidFill>
                  <a:srgbClr val="35EAB2"/>
                </a:solidFill>
              </a:rPr>
              <a:t>ms</a:t>
            </a:r>
            <a:endParaRPr lang="en-US" sz="2800" dirty="0">
              <a:solidFill>
                <a:srgbClr val="35EAB2"/>
              </a:solidFill>
            </a:endParaRPr>
          </a:p>
        </p:txBody>
      </p:sp>
      <p:sp>
        <p:nvSpPr>
          <p:cNvPr id="53" name="Rectangle 52">
            <a:extLst>
              <a:ext uri="{FF2B5EF4-FFF2-40B4-BE49-F238E27FC236}">
                <a16:creationId xmlns:a16="http://schemas.microsoft.com/office/drawing/2014/main" id="{DD5D178D-8DCF-0B42-8245-42DCCD040F7B}"/>
              </a:ext>
            </a:extLst>
          </p:cNvPr>
          <p:cNvSpPr/>
          <p:nvPr/>
        </p:nvSpPr>
        <p:spPr>
          <a:xfrm>
            <a:off x="11426011" y="8801080"/>
            <a:ext cx="3469083" cy="1107996"/>
          </a:xfrm>
          <a:prstGeom prst="rect">
            <a:avLst/>
          </a:prstGeom>
        </p:spPr>
        <p:txBody>
          <a:bodyPr wrap="square">
            <a:spAutoFit/>
          </a:bodyPr>
          <a:lstStyle/>
          <a:p>
            <a:pPr algn="l"/>
            <a:r>
              <a:rPr lang="en-US" sz="6600" dirty="0">
                <a:solidFill>
                  <a:srgbClr val="35EAB2"/>
                </a:solidFill>
              </a:rPr>
              <a:t>22</a:t>
            </a:r>
            <a:r>
              <a:rPr lang="en-US" sz="2800" dirty="0">
                <a:solidFill>
                  <a:srgbClr val="35EAB2"/>
                </a:solidFill>
              </a:rPr>
              <a:t> milliseconds</a:t>
            </a:r>
          </a:p>
        </p:txBody>
      </p:sp>
      <p:sp>
        <p:nvSpPr>
          <p:cNvPr id="55" name="Rectangle 54">
            <a:extLst>
              <a:ext uri="{FF2B5EF4-FFF2-40B4-BE49-F238E27FC236}">
                <a16:creationId xmlns:a16="http://schemas.microsoft.com/office/drawing/2014/main" id="{B4A1AAD8-14B0-6846-8369-AD2C4B5B3457}"/>
              </a:ext>
            </a:extLst>
          </p:cNvPr>
          <p:cNvSpPr/>
          <p:nvPr/>
        </p:nvSpPr>
        <p:spPr>
          <a:xfrm>
            <a:off x="5614447" y="8086733"/>
            <a:ext cx="1246029" cy="523220"/>
          </a:xfrm>
          <a:prstGeom prst="rect">
            <a:avLst/>
          </a:prstGeom>
        </p:spPr>
        <p:txBody>
          <a:bodyPr wrap="square">
            <a:spAutoFit/>
          </a:bodyPr>
          <a:lstStyle/>
          <a:p>
            <a:pPr algn="l"/>
            <a:r>
              <a:rPr lang="en-US" sz="2800" dirty="0">
                <a:solidFill>
                  <a:srgbClr val="FF0000"/>
                </a:solidFill>
              </a:rPr>
              <a:t>1 </a:t>
            </a:r>
            <a:r>
              <a:rPr lang="en-US" sz="2800" dirty="0" err="1">
                <a:solidFill>
                  <a:srgbClr val="FF0000"/>
                </a:solidFill>
              </a:rPr>
              <a:t>ms</a:t>
            </a:r>
            <a:endParaRPr lang="en-US" sz="2800" dirty="0">
              <a:solidFill>
                <a:srgbClr val="FF0000"/>
              </a:solidFill>
            </a:endParaRPr>
          </a:p>
        </p:txBody>
      </p:sp>
      <p:sp>
        <p:nvSpPr>
          <p:cNvPr id="56" name="Rectangle 55">
            <a:extLst>
              <a:ext uri="{FF2B5EF4-FFF2-40B4-BE49-F238E27FC236}">
                <a16:creationId xmlns:a16="http://schemas.microsoft.com/office/drawing/2014/main" id="{017D0A44-ECCC-5B48-8EDD-F2AA4195D233}"/>
              </a:ext>
            </a:extLst>
          </p:cNvPr>
          <p:cNvSpPr/>
          <p:nvPr/>
        </p:nvSpPr>
        <p:spPr>
          <a:xfrm>
            <a:off x="5577779" y="6963718"/>
            <a:ext cx="1246029" cy="523220"/>
          </a:xfrm>
          <a:prstGeom prst="rect">
            <a:avLst/>
          </a:prstGeom>
        </p:spPr>
        <p:txBody>
          <a:bodyPr wrap="square">
            <a:spAutoFit/>
          </a:bodyPr>
          <a:lstStyle/>
          <a:p>
            <a:pPr algn="l"/>
            <a:r>
              <a:rPr lang="en-US" sz="2800" dirty="0">
                <a:solidFill>
                  <a:srgbClr val="FF0000"/>
                </a:solidFill>
              </a:rPr>
              <a:t>2 </a:t>
            </a:r>
            <a:r>
              <a:rPr lang="en-US" sz="2800" dirty="0" err="1">
                <a:solidFill>
                  <a:srgbClr val="FF0000"/>
                </a:solidFill>
              </a:rPr>
              <a:t>ms</a:t>
            </a:r>
            <a:endParaRPr lang="en-US" sz="2800" dirty="0">
              <a:solidFill>
                <a:srgbClr val="FF0000"/>
              </a:solidFill>
            </a:endParaRPr>
          </a:p>
        </p:txBody>
      </p:sp>
      <p:sp>
        <p:nvSpPr>
          <p:cNvPr id="57" name="Rectangle 56">
            <a:extLst>
              <a:ext uri="{FF2B5EF4-FFF2-40B4-BE49-F238E27FC236}">
                <a16:creationId xmlns:a16="http://schemas.microsoft.com/office/drawing/2014/main" id="{2F61023C-F073-0041-B94A-81683A4547F0}"/>
              </a:ext>
            </a:extLst>
          </p:cNvPr>
          <p:cNvSpPr/>
          <p:nvPr/>
        </p:nvSpPr>
        <p:spPr>
          <a:xfrm>
            <a:off x="5718570" y="4870368"/>
            <a:ext cx="1246029" cy="523220"/>
          </a:xfrm>
          <a:prstGeom prst="rect">
            <a:avLst/>
          </a:prstGeom>
        </p:spPr>
        <p:txBody>
          <a:bodyPr wrap="square">
            <a:spAutoFit/>
          </a:bodyPr>
          <a:lstStyle/>
          <a:p>
            <a:pPr algn="l"/>
            <a:r>
              <a:rPr lang="en-US" sz="2800" dirty="0">
                <a:solidFill>
                  <a:srgbClr val="FF0000"/>
                </a:solidFill>
              </a:rPr>
              <a:t>1 </a:t>
            </a:r>
            <a:r>
              <a:rPr lang="en-US" sz="2800" dirty="0" err="1">
                <a:solidFill>
                  <a:srgbClr val="FF0000"/>
                </a:solidFill>
              </a:rPr>
              <a:t>ms</a:t>
            </a:r>
            <a:endParaRPr lang="en-US" sz="2800" dirty="0">
              <a:solidFill>
                <a:srgbClr val="FF0000"/>
              </a:solidFill>
            </a:endParaRPr>
          </a:p>
        </p:txBody>
      </p:sp>
      <p:sp>
        <p:nvSpPr>
          <p:cNvPr id="58" name="Rectangle 57">
            <a:extLst>
              <a:ext uri="{FF2B5EF4-FFF2-40B4-BE49-F238E27FC236}">
                <a16:creationId xmlns:a16="http://schemas.microsoft.com/office/drawing/2014/main" id="{022A497B-23E4-CD4E-8718-49B1762B4C1A}"/>
              </a:ext>
            </a:extLst>
          </p:cNvPr>
          <p:cNvSpPr/>
          <p:nvPr/>
        </p:nvSpPr>
        <p:spPr>
          <a:xfrm>
            <a:off x="5524247" y="6132940"/>
            <a:ext cx="1246029" cy="523220"/>
          </a:xfrm>
          <a:prstGeom prst="rect">
            <a:avLst/>
          </a:prstGeom>
        </p:spPr>
        <p:txBody>
          <a:bodyPr wrap="square">
            <a:spAutoFit/>
          </a:bodyPr>
          <a:lstStyle/>
          <a:p>
            <a:pPr algn="l"/>
            <a:r>
              <a:rPr lang="en-US" sz="2800" dirty="0">
                <a:solidFill>
                  <a:srgbClr val="FF0000"/>
                </a:solidFill>
              </a:rPr>
              <a:t>2 </a:t>
            </a:r>
            <a:r>
              <a:rPr lang="en-US" sz="2800" dirty="0" err="1">
                <a:solidFill>
                  <a:srgbClr val="FF0000"/>
                </a:solidFill>
              </a:rPr>
              <a:t>ms</a:t>
            </a:r>
            <a:endParaRPr lang="en-US" sz="2800" dirty="0">
              <a:solidFill>
                <a:srgbClr val="FF0000"/>
              </a:solidFill>
            </a:endParaRPr>
          </a:p>
        </p:txBody>
      </p:sp>
      <p:sp>
        <p:nvSpPr>
          <p:cNvPr id="59" name="Rectangle 58">
            <a:extLst>
              <a:ext uri="{FF2B5EF4-FFF2-40B4-BE49-F238E27FC236}">
                <a16:creationId xmlns:a16="http://schemas.microsoft.com/office/drawing/2014/main" id="{316A9470-04E8-2F47-8D49-A6AA9462603E}"/>
              </a:ext>
            </a:extLst>
          </p:cNvPr>
          <p:cNvSpPr/>
          <p:nvPr/>
        </p:nvSpPr>
        <p:spPr>
          <a:xfrm>
            <a:off x="11781953" y="6839552"/>
            <a:ext cx="1821285" cy="523220"/>
          </a:xfrm>
          <a:prstGeom prst="rect">
            <a:avLst/>
          </a:prstGeom>
        </p:spPr>
        <p:txBody>
          <a:bodyPr wrap="square">
            <a:spAutoFit/>
          </a:bodyPr>
          <a:lstStyle/>
          <a:p>
            <a:pPr algn="l"/>
            <a:r>
              <a:rPr lang="en-US" sz="2800" dirty="0">
                <a:solidFill>
                  <a:srgbClr val="FF0000"/>
                </a:solidFill>
              </a:rPr>
              <a:t>300 </a:t>
            </a:r>
            <a:r>
              <a:rPr lang="en-US" sz="2800" dirty="0" err="1">
                <a:solidFill>
                  <a:srgbClr val="FF0000"/>
                </a:solidFill>
              </a:rPr>
              <a:t>ms</a:t>
            </a:r>
            <a:endParaRPr lang="en-US" sz="2800" dirty="0">
              <a:solidFill>
                <a:srgbClr val="FF0000"/>
              </a:solidFill>
            </a:endParaRPr>
          </a:p>
        </p:txBody>
      </p:sp>
      <p:sp>
        <p:nvSpPr>
          <p:cNvPr id="60" name="Rectangle 59">
            <a:extLst>
              <a:ext uri="{FF2B5EF4-FFF2-40B4-BE49-F238E27FC236}">
                <a16:creationId xmlns:a16="http://schemas.microsoft.com/office/drawing/2014/main" id="{B27F7CE1-F13C-7F4F-B851-2050E7091196}"/>
              </a:ext>
            </a:extLst>
          </p:cNvPr>
          <p:cNvSpPr/>
          <p:nvPr/>
        </p:nvSpPr>
        <p:spPr>
          <a:xfrm>
            <a:off x="19442861" y="6939031"/>
            <a:ext cx="1821285" cy="523220"/>
          </a:xfrm>
          <a:prstGeom prst="rect">
            <a:avLst/>
          </a:prstGeom>
        </p:spPr>
        <p:txBody>
          <a:bodyPr wrap="square">
            <a:spAutoFit/>
          </a:bodyPr>
          <a:lstStyle/>
          <a:p>
            <a:pPr algn="l"/>
            <a:r>
              <a:rPr lang="en-US" sz="2800" dirty="0">
                <a:solidFill>
                  <a:srgbClr val="FF0000"/>
                </a:solidFill>
              </a:rPr>
              <a:t>300 </a:t>
            </a:r>
            <a:r>
              <a:rPr lang="en-US" sz="2800" dirty="0" err="1">
                <a:solidFill>
                  <a:srgbClr val="FF0000"/>
                </a:solidFill>
              </a:rPr>
              <a:t>ms</a:t>
            </a:r>
            <a:endParaRPr lang="en-US" sz="2800" dirty="0">
              <a:solidFill>
                <a:srgbClr val="FF0000"/>
              </a:solidFill>
            </a:endParaRPr>
          </a:p>
        </p:txBody>
      </p:sp>
      <p:sp>
        <p:nvSpPr>
          <p:cNvPr id="61" name="Rectangle 60">
            <a:extLst>
              <a:ext uri="{FF2B5EF4-FFF2-40B4-BE49-F238E27FC236}">
                <a16:creationId xmlns:a16="http://schemas.microsoft.com/office/drawing/2014/main" id="{4889681B-4049-6C48-9974-7AA6CE842011}"/>
              </a:ext>
            </a:extLst>
          </p:cNvPr>
          <p:cNvSpPr/>
          <p:nvPr/>
        </p:nvSpPr>
        <p:spPr>
          <a:xfrm>
            <a:off x="19785662" y="6517984"/>
            <a:ext cx="1821285" cy="523220"/>
          </a:xfrm>
          <a:prstGeom prst="rect">
            <a:avLst/>
          </a:prstGeom>
        </p:spPr>
        <p:txBody>
          <a:bodyPr wrap="square">
            <a:spAutoFit/>
          </a:bodyPr>
          <a:lstStyle/>
          <a:p>
            <a:pPr algn="l"/>
            <a:r>
              <a:rPr lang="en-US" sz="2800" dirty="0">
                <a:solidFill>
                  <a:srgbClr val="FF0000"/>
                </a:solidFill>
              </a:rPr>
              <a:t>1100 </a:t>
            </a:r>
            <a:r>
              <a:rPr lang="en-US" sz="2800" dirty="0" err="1">
                <a:solidFill>
                  <a:srgbClr val="FF0000"/>
                </a:solidFill>
              </a:rPr>
              <a:t>ms</a:t>
            </a:r>
            <a:endParaRPr lang="en-US" sz="2800" dirty="0">
              <a:solidFill>
                <a:srgbClr val="FF0000"/>
              </a:solidFill>
            </a:endParaRPr>
          </a:p>
        </p:txBody>
      </p:sp>
      <p:sp>
        <p:nvSpPr>
          <p:cNvPr id="62" name="Rectangle 61">
            <a:extLst>
              <a:ext uri="{FF2B5EF4-FFF2-40B4-BE49-F238E27FC236}">
                <a16:creationId xmlns:a16="http://schemas.microsoft.com/office/drawing/2014/main" id="{22FBEAA6-E7FD-2A4E-8642-A1D7CE6665CA}"/>
              </a:ext>
            </a:extLst>
          </p:cNvPr>
          <p:cNvSpPr/>
          <p:nvPr/>
        </p:nvSpPr>
        <p:spPr>
          <a:xfrm>
            <a:off x="19442861" y="6024114"/>
            <a:ext cx="1821285" cy="523220"/>
          </a:xfrm>
          <a:prstGeom prst="rect">
            <a:avLst/>
          </a:prstGeom>
        </p:spPr>
        <p:txBody>
          <a:bodyPr wrap="square">
            <a:spAutoFit/>
          </a:bodyPr>
          <a:lstStyle/>
          <a:p>
            <a:pPr algn="l"/>
            <a:r>
              <a:rPr lang="en-US" sz="2800" dirty="0">
                <a:solidFill>
                  <a:srgbClr val="FF0000"/>
                </a:solidFill>
              </a:rPr>
              <a:t>800 </a:t>
            </a:r>
            <a:r>
              <a:rPr lang="en-US" sz="2800" dirty="0" err="1">
                <a:solidFill>
                  <a:srgbClr val="FF0000"/>
                </a:solidFill>
              </a:rPr>
              <a:t>ms</a:t>
            </a:r>
            <a:endParaRPr lang="en-US" sz="2800" dirty="0">
              <a:solidFill>
                <a:srgbClr val="FF0000"/>
              </a:solidFill>
            </a:endParaRPr>
          </a:p>
        </p:txBody>
      </p:sp>
      <p:sp>
        <p:nvSpPr>
          <p:cNvPr id="63" name="Rectangle 62">
            <a:extLst>
              <a:ext uri="{FF2B5EF4-FFF2-40B4-BE49-F238E27FC236}">
                <a16:creationId xmlns:a16="http://schemas.microsoft.com/office/drawing/2014/main" id="{E4BC2249-BBBB-0F4D-A832-C96D40C6BBE7}"/>
              </a:ext>
            </a:extLst>
          </p:cNvPr>
          <p:cNvSpPr/>
          <p:nvPr/>
        </p:nvSpPr>
        <p:spPr>
          <a:xfrm>
            <a:off x="21588920" y="6208775"/>
            <a:ext cx="1821285" cy="523220"/>
          </a:xfrm>
          <a:prstGeom prst="rect">
            <a:avLst/>
          </a:prstGeom>
        </p:spPr>
        <p:txBody>
          <a:bodyPr wrap="square">
            <a:spAutoFit/>
          </a:bodyPr>
          <a:lstStyle/>
          <a:p>
            <a:pPr algn="l"/>
            <a:r>
              <a:rPr lang="en-US" sz="2800" dirty="0">
                <a:solidFill>
                  <a:srgbClr val="FF0000"/>
                </a:solidFill>
              </a:rPr>
              <a:t>1700 </a:t>
            </a:r>
            <a:r>
              <a:rPr lang="en-US" sz="2800" dirty="0" err="1">
                <a:solidFill>
                  <a:srgbClr val="FF0000"/>
                </a:solidFill>
              </a:rPr>
              <a:t>ms</a:t>
            </a:r>
            <a:endParaRPr lang="en-US" sz="2800" dirty="0">
              <a:solidFill>
                <a:srgbClr val="FF0000"/>
              </a:solidFill>
            </a:endParaRPr>
          </a:p>
        </p:txBody>
      </p:sp>
      <p:sp>
        <p:nvSpPr>
          <p:cNvPr id="64" name="Rectangle 63">
            <a:extLst>
              <a:ext uri="{FF2B5EF4-FFF2-40B4-BE49-F238E27FC236}">
                <a16:creationId xmlns:a16="http://schemas.microsoft.com/office/drawing/2014/main" id="{AF14626B-F479-8B42-8280-EBDB8D72AF46}"/>
              </a:ext>
            </a:extLst>
          </p:cNvPr>
          <p:cNvSpPr/>
          <p:nvPr/>
        </p:nvSpPr>
        <p:spPr>
          <a:xfrm>
            <a:off x="11781952" y="6171305"/>
            <a:ext cx="1821285" cy="523220"/>
          </a:xfrm>
          <a:prstGeom prst="rect">
            <a:avLst/>
          </a:prstGeom>
        </p:spPr>
        <p:txBody>
          <a:bodyPr wrap="square">
            <a:spAutoFit/>
          </a:bodyPr>
          <a:lstStyle/>
          <a:p>
            <a:pPr algn="l"/>
            <a:r>
              <a:rPr lang="en-US" sz="2800" dirty="0">
                <a:solidFill>
                  <a:srgbClr val="FF0000"/>
                </a:solidFill>
              </a:rPr>
              <a:t>400 </a:t>
            </a:r>
            <a:r>
              <a:rPr lang="en-US" sz="2800" dirty="0" err="1">
                <a:solidFill>
                  <a:srgbClr val="FF0000"/>
                </a:solidFill>
              </a:rPr>
              <a:t>ms</a:t>
            </a:r>
            <a:endParaRPr lang="en-US" sz="2800" dirty="0">
              <a:solidFill>
                <a:srgbClr val="FF0000"/>
              </a:solidFill>
            </a:endParaRPr>
          </a:p>
        </p:txBody>
      </p:sp>
      <p:sp>
        <p:nvSpPr>
          <p:cNvPr id="65" name="Rectangle 64">
            <a:extLst>
              <a:ext uri="{FF2B5EF4-FFF2-40B4-BE49-F238E27FC236}">
                <a16:creationId xmlns:a16="http://schemas.microsoft.com/office/drawing/2014/main" id="{AEE13F1D-D364-4F42-96B5-C865B4E90ABF}"/>
              </a:ext>
            </a:extLst>
          </p:cNvPr>
          <p:cNvSpPr/>
          <p:nvPr/>
        </p:nvSpPr>
        <p:spPr>
          <a:xfrm>
            <a:off x="11100734" y="4019675"/>
            <a:ext cx="4651033" cy="1107996"/>
          </a:xfrm>
          <a:prstGeom prst="rect">
            <a:avLst/>
          </a:prstGeom>
        </p:spPr>
        <p:txBody>
          <a:bodyPr wrap="square">
            <a:spAutoFit/>
          </a:bodyPr>
          <a:lstStyle/>
          <a:p>
            <a:pPr algn="l"/>
            <a:r>
              <a:rPr lang="en-US" sz="6600" dirty="0">
                <a:solidFill>
                  <a:srgbClr val="FF0000"/>
                </a:solidFill>
              </a:rPr>
              <a:t>4,604</a:t>
            </a:r>
            <a:r>
              <a:rPr lang="en-US" sz="2800" dirty="0">
                <a:solidFill>
                  <a:srgbClr val="FF0000"/>
                </a:solidFill>
              </a:rPr>
              <a:t> milliseconds</a:t>
            </a:r>
          </a:p>
        </p:txBody>
      </p:sp>
    </p:spTree>
    <p:extLst>
      <p:ext uri="{BB962C8B-B14F-4D97-AF65-F5344CB8AC3E}">
        <p14:creationId xmlns:p14="http://schemas.microsoft.com/office/powerpoint/2010/main" val="123817139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6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58"/>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57"/>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65"/>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4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50"/>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52"/>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50" grpId="0"/>
      <p:bldP spid="52" grpId="0"/>
      <p:bldP spid="53" grpId="0"/>
      <p:bldP spid="55" grpId="0"/>
      <p:bldP spid="56" grpId="0"/>
      <p:bldP spid="57" grpId="0"/>
      <p:bldP spid="58" grpId="0"/>
      <p:bldP spid="59" grpId="0"/>
      <p:bldP spid="60" grpId="0"/>
      <p:bldP spid="61" grpId="0"/>
      <p:bldP spid="62" grpId="0"/>
      <p:bldP spid="63" grpId="0"/>
      <p:bldP spid="64" grpId="0"/>
      <p:bldP spid="6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summary of equity ownership and funding history"/>
          <p:cNvSpPr txBox="1">
            <a:spLocks noGrp="1"/>
          </p:cNvSpPr>
          <p:nvPr>
            <p:ph type="title"/>
          </p:nvPr>
        </p:nvSpPr>
        <p:spPr>
          <a:prstGeom prst="rect">
            <a:avLst/>
          </a:prstGeom>
        </p:spPr>
        <p:txBody>
          <a:bodyPr/>
          <a:lstStyle/>
          <a:p>
            <a:pPr defTabSz="462280">
              <a:defRPr sz="6400"/>
            </a:pPr>
            <a:r>
              <a:rPr lang="en-US" dirty="0"/>
              <a:t>Challenge - SCALABILITY</a:t>
            </a:r>
            <a:endParaRPr dirty="0"/>
          </a:p>
        </p:txBody>
      </p:sp>
      <p:pic>
        <p:nvPicPr>
          <p:cNvPr id="8" name="Picture 7">
            <a:extLst>
              <a:ext uri="{FF2B5EF4-FFF2-40B4-BE49-F238E27FC236}">
                <a16:creationId xmlns:a16="http://schemas.microsoft.com/office/drawing/2014/main" id="{7286C9D9-A625-924F-BB95-B6C211E5FE83}"/>
              </a:ext>
            </a:extLst>
          </p:cNvPr>
          <p:cNvPicPr>
            <a:picLocks noChangeAspect="1"/>
          </p:cNvPicPr>
          <p:nvPr/>
        </p:nvPicPr>
        <p:blipFill>
          <a:blip r:embed="rId2" cstate="screen">
            <a:biLevel thresh="75000"/>
            <a:extLst>
              <a:ext uri="{BEBA8EAE-BF5A-486C-A8C5-ECC9F3942E4B}">
                <a14:imgProps xmlns:a14="http://schemas.microsoft.com/office/drawing/2010/main">
                  <a14:imgLayer r:embed="rId3">
                    <a14:imgEffect>
                      <a14:colorTemperature colorTemp="4700"/>
                    </a14:imgEffect>
                    <a14:imgEffect>
                      <a14:saturation sat="347000"/>
                    </a14:imgEffect>
                    <a14:imgEffect>
                      <a14:brightnessContrast bright="-40000"/>
                    </a14:imgEffect>
                  </a14:imgLayer>
                </a14:imgProps>
              </a:ext>
              <a:ext uri="{28A0092B-C50C-407E-A947-70E740481C1C}">
                <a14:useLocalDpi xmlns:a14="http://schemas.microsoft.com/office/drawing/2010/main"/>
              </a:ext>
            </a:extLst>
          </a:blip>
          <a:stretch>
            <a:fillRect/>
          </a:stretch>
        </p:blipFill>
        <p:spPr>
          <a:xfrm>
            <a:off x="2284015" y="3851631"/>
            <a:ext cx="1232103" cy="1198802"/>
          </a:xfrm>
          <a:prstGeom prst="rect">
            <a:avLst/>
          </a:prstGeom>
        </p:spPr>
      </p:pic>
      <p:pic>
        <p:nvPicPr>
          <p:cNvPr id="9" name="Picture 8">
            <a:extLst>
              <a:ext uri="{FF2B5EF4-FFF2-40B4-BE49-F238E27FC236}">
                <a16:creationId xmlns:a16="http://schemas.microsoft.com/office/drawing/2014/main" id="{5B831C6F-6AF9-5B48-A3F0-3663EF0075C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922955" y="9289077"/>
            <a:ext cx="1232017" cy="1232017"/>
          </a:xfrm>
          <a:prstGeom prst="rect">
            <a:avLst/>
          </a:prstGeom>
        </p:spPr>
      </p:pic>
      <p:pic>
        <p:nvPicPr>
          <p:cNvPr id="10" name="Picture 9">
            <a:extLst>
              <a:ext uri="{FF2B5EF4-FFF2-40B4-BE49-F238E27FC236}">
                <a16:creationId xmlns:a16="http://schemas.microsoft.com/office/drawing/2014/main" id="{23D16C9B-223D-9445-B5D4-D2F6A35ABCB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823027" y="2557679"/>
            <a:ext cx="1589809" cy="1589809"/>
          </a:xfrm>
          <a:prstGeom prst="rect">
            <a:avLst/>
          </a:prstGeom>
        </p:spPr>
      </p:pic>
      <p:sp>
        <p:nvSpPr>
          <p:cNvPr id="11" name="Oval 10">
            <a:extLst>
              <a:ext uri="{FF2B5EF4-FFF2-40B4-BE49-F238E27FC236}">
                <a16:creationId xmlns:a16="http://schemas.microsoft.com/office/drawing/2014/main" id="{9B0F6A87-50A6-AF40-A2E3-2C7AE909F330}"/>
              </a:ext>
            </a:extLst>
          </p:cNvPr>
          <p:cNvSpPr>
            <a:spLocks noChangeAspect="1"/>
          </p:cNvSpPr>
          <p:nvPr/>
        </p:nvSpPr>
        <p:spPr>
          <a:xfrm>
            <a:off x="3567058" y="4717130"/>
            <a:ext cx="4080510" cy="4080510"/>
          </a:xfrm>
          <a:prstGeom prst="ellipse">
            <a:avLst/>
          </a:prstGeom>
          <a:no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13"/>
          </a:p>
        </p:txBody>
      </p:sp>
      <p:pic>
        <p:nvPicPr>
          <p:cNvPr id="12" name="Picture 11">
            <a:extLst>
              <a:ext uri="{FF2B5EF4-FFF2-40B4-BE49-F238E27FC236}">
                <a16:creationId xmlns:a16="http://schemas.microsoft.com/office/drawing/2014/main" id="{05891C7E-6EB9-AA4B-BFAC-93EF6A528363}"/>
              </a:ext>
            </a:extLst>
          </p:cNvPr>
          <p:cNvPicPr>
            <a:picLocks noChangeAspect="1"/>
          </p:cNvPicPr>
          <p:nvPr/>
        </p:nvPicPr>
        <p:blipFill>
          <a:blip r:embed="rId6" cstate="screen">
            <a:alphaModFix amt="70000"/>
            <a:extLst>
              <a:ext uri="{BEBA8EAE-BF5A-486C-A8C5-ECC9F3942E4B}">
                <a14:imgProps xmlns:a14="http://schemas.microsoft.com/office/drawing/2010/main">
                  <a14:imgLayer r:embed="rId7">
                    <a14:imgEffect>
                      <a14:colorTemperature colorTemp="4459"/>
                    </a14:imgEffect>
                    <a14:imgEffect>
                      <a14:saturation sat="249000"/>
                    </a14:imgEffect>
                  </a14:imgLayer>
                </a14:imgProps>
              </a:ext>
              <a:ext uri="{28A0092B-C50C-407E-A947-70E740481C1C}">
                <a14:useLocalDpi xmlns:a14="http://schemas.microsoft.com/office/drawing/2010/main"/>
              </a:ext>
            </a:extLst>
          </a:blip>
          <a:stretch>
            <a:fillRect/>
          </a:stretch>
        </p:blipFill>
        <p:spPr>
          <a:xfrm>
            <a:off x="19632499" y="2580466"/>
            <a:ext cx="1604080" cy="1604080"/>
          </a:xfrm>
          <a:prstGeom prst="rect">
            <a:avLst/>
          </a:prstGeom>
        </p:spPr>
      </p:pic>
      <p:pic>
        <p:nvPicPr>
          <p:cNvPr id="13" name="Picture 12">
            <a:extLst>
              <a:ext uri="{FF2B5EF4-FFF2-40B4-BE49-F238E27FC236}">
                <a16:creationId xmlns:a16="http://schemas.microsoft.com/office/drawing/2014/main" id="{2C30342A-0F6D-0B41-B714-BE8170DE6606}"/>
              </a:ext>
            </a:extLst>
          </p:cNvPr>
          <p:cNvPicPr>
            <a:picLocks noChangeAspect="1"/>
          </p:cNvPicPr>
          <p:nvPr/>
        </p:nvPicPr>
        <p:blipFill>
          <a:blip r:embed="rId8" cstate="screen">
            <a:biLevel thresh="75000"/>
            <a:extLst>
              <a:ext uri="{28A0092B-C50C-407E-A947-70E740481C1C}">
                <a14:useLocalDpi xmlns:a14="http://schemas.microsoft.com/office/drawing/2010/main"/>
              </a:ext>
            </a:extLst>
          </a:blip>
          <a:stretch>
            <a:fillRect/>
          </a:stretch>
        </p:blipFill>
        <p:spPr>
          <a:xfrm>
            <a:off x="1321414" y="5833312"/>
            <a:ext cx="1239260" cy="1239260"/>
          </a:xfrm>
          <a:prstGeom prst="rect">
            <a:avLst/>
          </a:prstGeom>
        </p:spPr>
      </p:pic>
      <p:pic>
        <p:nvPicPr>
          <p:cNvPr id="14" name="Picture 13">
            <a:extLst>
              <a:ext uri="{FF2B5EF4-FFF2-40B4-BE49-F238E27FC236}">
                <a16:creationId xmlns:a16="http://schemas.microsoft.com/office/drawing/2014/main" id="{97CCEC90-5BC1-1C42-B83B-394194508ACD}"/>
              </a:ext>
            </a:extLst>
          </p:cNvPr>
          <p:cNvPicPr>
            <a:picLocks noChangeAspect="1"/>
          </p:cNvPicPr>
          <p:nvPr/>
        </p:nvPicPr>
        <p:blipFill>
          <a:blip r:embed="rId9"/>
          <a:stretch>
            <a:fillRect/>
          </a:stretch>
        </p:blipFill>
        <p:spPr>
          <a:xfrm>
            <a:off x="7451551" y="3405744"/>
            <a:ext cx="1882054" cy="1882054"/>
          </a:xfrm>
          <a:prstGeom prst="rect">
            <a:avLst/>
          </a:prstGeom>
        </p:spPr>
      </p:pic>
      <p:pic>
        <p:nvPicPr>
          <p:cNvPr id="15" name="Picture 14">
            <a:extLst>
              <a:ext uri="{FF2B5EF4-FFF2-40B4-BE49-F238E27FC236}">
                <a16:creationId xmlns:a16="http://schemas.microsoft.com/office/drawing/2014/main" id="{8004FD28-F9AE-6B49-9F6A-CFFFD71519F2}"/>
              </a:ext>
            </a:extLst>
          </p:cNvPr>
          <p:cNvPicPr>
            <a:picLocks noChangeAspect="1"/>
          </p:cNvPicPr>
          <p:nvPr/>
        </p:nvPicPr>
        <p:blipFill>
          <a:blip r:embed="rId10"/>
          <a:stretch>
            <a:fillRect/>
          </a:stretch>
        </p:blipFill>
        <p:spPr>
          <a:xfrm>
            <a:off x="2137719" y="8272774"/>
            <a:ext cx="1346299" cy="1346299"/>
          </a:xfrm>
          <a:prstGeom prst="rect">
            <a:avLst/>
          </a:prstGeom>
        </p:spPr>
      </p:pic>
      <p:pic>
        <p:nvPicPr>
          <p:cNvPr id="16" name="Picture 15">
            <a:extLst>
              <a:ext uri="{FF2B5EF4-FFF2-40B4-BE49-F238E27FC236}">
                <a16:creationId xmlns:a16="http://schemas.microsoft.com/office/drawing/2014/main" id="{25EC9AD2-B376-024D-B9EB-5ED8123CC75C}"/>
              </a:ext>
            </a:extLst>
          </p:cNvPr>
          <p:cNvPicPr>
            <a:picLocks noChangeAspect="1"/>
          </p:cNvPicPr>
          <p:nvPr/>
        </p:nvPicPr>
        <p:blipFill>
          <a:blip r:embed="rId11" cstate="screen">
            <a:biLevel thresh="75000"/>
            <a:extLst>
              <a:ext uri="{28A0092B-C50C-407E-A947-70E740481C1C}">
                <a14:useLocalDpi xmlns:a14="http://schemas.microsoft.com/office/drawing/2010/main"/>
              </a:ext>
            </a:extLst>
          </a:blip>
          <a:stretch>
            <a:fillRect/>
          </a:stretch>
        </p:blipFill>
        <p:spPr>
          <a:xfrm>
            <a:off x="17300906" y="8348327"/>
            <a:ext cx="1169733" cy="1169733"/>
          </a:xfrm>
          <a:prstGeom prst="rect">
            <a:avLst/>
          </a:prstGeom>
        </p:spPr>
      </p:pic>
      <p:pic>
        <p:nvPicPr>
          <p:cNvPr id="17" name="Picture 16">
            <a:extLst>
              <a:ext uri="{FF2B5EF4-FFF2-40B4-BE49-F238E27FC236}">
                <a16:creationId xmlns:a16="http://schemas.microsoft.com/office/drawing/2014/main" id="{8A061602-2736-C748-BAC4-CC939E4B82D4}"/>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19917156" y="9038179"/>
            <a:ext cx="1034767" cy="1034767"/>
          </a:xfrm>
          <a:prstGeom prst="rect">
            <a:avLst/>
          </a:prstGeom>
        </p:spPr>
      </p:pic>
      <p:pic>
        <p:nvPicPr>
          <p:cNvPr id="18" name="Picture 17">
            <a:extLst>
              <a:ext uri="{FF2B5EF4-FFF2-40B4-BE49-F238E27FC236}">
                <a16:creationId xmlns:a16="http://schemas.microsoft.com/office/drawing/2014/main" id="{A7A96D67-6041-3D45-B7DA-C0ABE862C908}"/>
              </a:ext>
            </a:extLst>
          </p:cNvPr>
          <p:cNvPicPr>
            <a:picLocks noChangeAspect="1"/>
          </p:cNvPicPr>
          <p:nvPr/>
        </p:nvPicPr>
        <p:blipFill>
          <a:blip r:embed="rId13" cstate="screen">
            <a:biLevel thresh="75000"/>
            <a:extLst>
              <a:ext uri="{28A0092B-C50C-407E-A947-70E740481C1C}">
                <a14:useLocalDpi xmlns:a14="http://schemas.microsoft.com/office/drawing/2010/main"/>
              </a:ext>
            </a:extLst>
          </a:blip>
          <a:stretch>
            <a:fillRect/>
          </a:stretch>
        </p:blipFill>
        <p:spPr>
          <a:xfrm>
            <a:off x="22430526" y="8352288"/>
            <a:ext cx="1426794" cy="1426794"/>
          </a:xfrm>
          <a:prstGeom prst="rect">
            <a:avLst/>
          </a:prstGeom>
        </p:spPr>
      </p:pic>
      <p:pic>
        <p:nvPicPr>
          <p:cNvPr id="19" name="Picture 18">
            <a:extLst>
              <a:ext uri="{FF2B5EF4-FFF2-40B4-BE49-F238E27FC236}">
                <a16:creationId xmlns:a16="http://schemas.microsoft.com/office/drawing/2014/main" id="{35B21025-DDE1-A247-AF7D-E2394514CF07}"/>
              </a:ext>
            </a:extLst>
          </p:cNvPr>
          <p:cNvPicPr>
            <a:picLocks noChangeAspect="1"/>
          </p:cNvPicPr>
          <p:nvPr/>
        </p:nvPicPr>
        <p:blipFill>
          <a:blip r:embed="rId14" cstate="screen">
            <a:biLevel thresh="75000"/>
            <a:extLst>
              <a:ext uri="{28A0092B-C50C-407E-A947-70E740481C1C}">
                <a14:useLocalDpi xmlns:a14="http://schemas.microsoft.com/office/drawing/2010/main"/>
              </a:ext>
            </a:extLst>
          </a:blip>
          <a:stretch>
            <a:fillRect/>
          </a:stretch>
        </p:blipFill>
        <p:spPr>
          <a:xfrm>
            <a:off x="22521348" y="3959265"/>
            <a:ext cx="935462" cy="935462"/>
          </a:xfrm>
          <a:prstGeom prst="rect">
            <a:avLst/>
          </a:prstGeom>
        </p:spPr>
      </p:pic>
      <p:sp>
        <p:nvSpPr>
          <p:cNvPr id="22" name="Rectangle 21">
            <a:extLst>
              <a:ext uri="{FF2B5EF4-FFF2-40B4-BE49-F238E27FC236}">
                <a16:creationId xmlns:a16="http://schemas.microsoft.com/office/drawing/2014/main" id="{9AD6CA32-4199-8E4B-AB04-E41DFCA58E17}"/>
              </a:ext>
            </a:extLst>
          </p:cNvPr>
          <p:cNvSpPr/>
          <p:nvPr/>
        </p:nvSpPr>
        <p:spPr>
          <a:xfrm>
            <a:off x="4525983" y="5449393"/>
            <a:ext cx="2080695" cy="707886"/>
          </a:xfrm>
          <a:prstGeom prst="rect">
            <a:avLst/>
          </a:prstGeom>
        </p:spPr>
        <p:txBody>
          <a:bodyPr wrap="square">
            <a:spAutoFit/>
          </a:bodyPr>
          <a:lstStyle/>
          <a:p>
            <a:r>
              <a:rPr lang="en-US" sz="4000" b="1" dirty="0">
                <a:solidFill>
                  <a:schemeClr val="tx1"/>
                </a:solidFill>
                <a:latin typeface="Raleway Regular" charset="0"/>
                <a:cs typeface="Raleway Regular" charset="0"/>
              </a:rPr>
              <a:t>Edge</a:t>
            </a:r>
            <a:endParaRPr lang="en-US" sz="3600" b="1" dirty="0">
              <a:solidFill>
                <a:schemeClr val="tx1"/>
              </a:solidFill>
            </a:endParaRPr>
          </a:p>
        </p:txBody>
      </p:sp>
      <p:pic>
        <p:nvPicPr>
          <p:cNvPr id="24" name="Picture 23">
            <a:extLst>
              <a:ext uri="{FF2B5EF4-FFF2-40B4-BE49-F238E27FC236}">
                <a16:creationId xmlns:a16="http://schemas.microsoft.com/office/drawing/2014/main" id="{97A63F9C-63A9-9541-8823-7755112CBC19}"/>
              </a:ext>
            </a:extLst>
          </p:cNvPr>
          <p:cNvPicPr>
            <a:picLocks noChangeAspect="1"/>
          </p:cNvPicPr>
          <p:nvPr/>
        </p:nvPicPr>
        <p:blipFill>
          <a:blip r:embed="rId15"/>
          <a:stretch>
            <a:fillRect/>
          </a:stretch>
        </p:blipFill>
        <p:spPr>
          <a:xfrm>
            <a:off x="17258838" y="3808865"/>
            <a:ext cx="1063900" cy="1075812"/>
          </a:xfrm>
          <a:prstGeom prst="rect">
            <a:avLst/>
          </a:prstGeom>
        </p:spPr>
      </p:pic>
      <p:pic>
        <p:nvPicPr>
          <p:cNvPr id="26" name="Picture 25">
            <a:extLst>
              <a:ext uri="{FF2B5EF4-FFF2-40B4-BE49-F238E27FC236}">
                <a16:creationId xmlns:a16="http://schemas.microsoft.com/office/drawing/2014/main" id="{0D684DF6-F586-9F4A-8A81-673AE720A7EA}"/>
              </a:ext>
            </a:extLst>
          </p:cNvPr>
          <p:cNvPicPr>
            <a:picLocks noChangeAspect="1"/>
          </p:cNvPicPr>
          <p:nvPr/>
        </p:nvPicPr>
        <p:blipFill>
          <a:blip r:embed="rId16"/>
          <a:stretch>
            <a:fillRect/>
          </a:stretch>
        </p:blipFill>
        <p:spPr>
          <a:xfrm>
            <a:off x="7658196" y="8104879"/>
            <a:ext cx="1403910" cy="1403910"/>
          </a:xfrm>
          <a:prstGeom prst="rect">
            <a:avLst/>
          </a:prstGeom>
        </p:spPr>
      </p:pic>
      <p:sp>
        <p:nvSpPr>
          <p:cNvPr id="23" name="Oval 22">
            <a:extLst>
              <a:ext uri="{FF2B5EF4-FFF2-40B4-BE49-F238E27FC236}">
                <a16:creationId xmlns:a16="http://schemas.microsoft.com/office/drawing/2014/main" id="{C4928F38-709C-A94D-949D-6533757811F5}"/>
              </a:ext>
            </a:extLst>
          </p:cNvPr>
          <p:cNvSpPr>
            <a:spLocks noChangeAspect="1"/>
          </p:cNvSpPr>
          <p:nvPr/>
        </p:nvSpPr>
        <p:spPr>
          <a:xfrm>
            <a:off x="18330293" y="4789809"/>
            <a:ext cx="4080510" cy="4080510"/>
          </a:xfrm>
          <a:prstGeom prst="ellipse">
            <a:avLst/>
          </a:prstGeom>
          <a:no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13"/>
          </a:p>
        </p:txBody>
      </p:sp>
      <p:sp>
        <p:nvSpPr>
          <p:cNvPr id="28" name="Rectangle 27">
            <a:extLst>
              <a:ext uri="{FF2B5EF4-FFF2-40B4-BE49-F238E27FC236}">
                <a16:creationId xmlns:a16="http://schemas.microsoft.com/office/drawing/2014/main" id="{BFF4E760-13EA-E743-8BFC-FB66C750EB16}"/>
              </a:ext>
            </a:extLst>
          </p:cNvPr>
          <p:cNvSpPr/>
          <p:nvPr/>
        </p:nvSpPr>
        <p:spPr>
          <a:xfrm>
            <a:off x="19394193" y="5372127"/>
            <a:ext cx="2080695" cy="707886"/>
          </a:xfrm>
          <a:prstGeom prst="rect">
            <a:avLst/>
          </a:prstGeom>
        </p:spPr>
        <p:txBody>
          <a:bodyPr wrap="square">
            <a:spAutoFit/>
          </a:bodyPr>
          <a:lstStyle/>
          <a:p>
            <a:r>
              <a:rPr lang="en-US" sz="4000" b="1" dirty="0">
                <a:solidFill>
                  <a:schemeClr val="tx1"/>
                </a:solidFill>
                <a:latin typeface="Raleway Regular" charset="0"/>
                <a:cs typeface="Raleway Regular" charset="0"/>
              </a:rPr>
              <a:t>Cloud</a:t>
            </a:r>
            <a:endParaRPr lang="en-US" sz="3600" b="1" dirty="0">
              <a:solidFill>
                <a:schemeClr val="tx1"/>
              </a:solidFill>
            </a:endParaRPr>
          </a:p>
        </p:txBody>
      </p:sp>
      <p:sp>
        <p:nvSpPr>
          <p:cNvPr id="2" name="Rectangle 1">
            <a:extLst>
              <a:ext uri="{FF2B5EF4-FFF2-40B4-BE49-F238E27FC236}">
                <a16:creationId xmlns:a16="http://schemas.microsoft.com/office/drawing/2014/main" id="{44BF900D-C387-BF48-8D1C-8E896EC7CEA6}"/>
              </a:ext>
            </a:extLst>
          </p:cNvPr>
          <p:cNvSpPr/>
          <p:nvPr/>
        </p:nvSpPr>
        <p:spPr>
          <a:xfrm>
            <a:off x="4606550" y="6084223"/>
            <a:ext cx="2022764" cy="1437602"/>
          </a:xfrm>
          <a:prstGeom prst="rect">
            <a:avLst/>
          </a:prstGeom>
          <a:solidFill>
            <a:srgbClr val="FFFFFF"/>
          </a:solidFill>
          <a:ln w="47625" cap="flat">
            <a:solidFill>
              <a:schemeClr val="tx1"/>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00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endParaRPr>
          </a:p>
        </p:txBody>
      </p:sp>
      <p:sp>
        <p:nvSpPr>
          <p:cNvPr id="29" name="Rectangle 28">
            <a:extLst>
              <a:ext uri="{FF2B5EF4-FFF2-40B4-BE49-F238E27FC236}">
                <a16:creationId xmlns:a16="http://schemas.microsoft.com/office/drawing/2014/main" id="{32CC862E-1DB8-4445-910D-ED8E1B63B584}"/>
              </a:ext>
            </a:extLst>
          </p:cNvPr>
          <p:cNvSpPr/>
          <p:nvPr/>
        </p:nvSpPr>
        <p:spPr>
          <a:xfrm>
            <a:off x="19394193" y="6037564"/>
            <a:ext cx="2022764" cy="1437602"/>
          </a:xfrm>
          <a:prstGeom prst="rect">
            <a:avLst/>
          </a:prstGeom>
          <a:solidFill>
            <a:srgbClr val="FFFFFF"/>
          </a:solidFill>
          <a:ln w="47625" cap="flat">
            <a:solidFill>
              <a:schemeClr val="tx1"/>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00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endParaRPr>
          </a:p>
        </p:txBody>
      </p:sp>
      <p:cxnSp>
        <p:nvCxnSpPr>
          <p:cNvPr id="30" name="Elbow Connector 2">
            <a:extLst>
              <a:ext uri="{FF2B5EF4-FFF2-40B4-BE49-F238E27FC236}">
                <a16:creationId xmlns:a16="http://schemas.microsoft.com/office/drawing/2014/main" id="{7E645C08-4123-724C-AC5C-D5D22471C99C}"/>
              </a:ext>
            </a:extLst>
          </p:cNvPr>
          <p:cNvCxnSpPr>
            <a:cxnSpLocks/>
          </p:cNvCxnSpPr>
          <p:nvPr/>
        </p:nvCxnSpPr>
        <p:spPr>
          <a:xfrm>
            <a:off x="2810868" y="6707867"/>
            <a:ext cx="1682544" cy="0"/>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31" name="Elbow Connector 2">
            <a:extLst>
              <a:ext uri="{FF2B5EF4-FFF2-40B4-BE49-F238E27FC236}">
                <a16:creationId xmlns:a16="http://schemas.microsoft.com/office/drawing/2014/main" id="{523D292A-85EE-7346-A803-600CB84A8314}"/>
              </a:ext>
            </a:extLst>
          </p:cNvPr>
          <p:cNvCxnSpPr>
            <a:cxnSpLocks/>
          </p:cNvCxnSpPr>
          <p:nvPr/>
        </p:nvCxnSpPr>
        <p:spPr>
          <a:xfrm flipV="1">
            <a:off x="3484018" y="7572089"/>
            <a:ext cx="1122532" cy="1037864"/>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32" name="Elbow Connector 2">
            <a:extLst>
              <a:ext uri="{FF2B5EF4-FFF2-40B4-BE49-F238E27FC236}">
                <a16:creationId xmlns:a16="http://schemas.microsoft.com/office/drawing/2014/main" id="{C23B2F76-BB75-EB4B-8D0F-70E7F7AE7A7E}"/>
              </a:ext>
            </a:extLst>
          </p:cNvPr>
          <p:cNvCxnSpPr>
            <a:cxnSpLocks/>
          </p:cNvCxnSpPr>
          <p:nvPr/>
        </p:nvCxnSpPr>
        <p:spPr>
          <a:xfrm flipV="1">
            <a:off x="6704002" y="5006337"/>
            <a:ext cx="1122532" cy="1037864"/>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33" name="Elbow Connector 2">
            <a:extLst>
              <a:ext uri="{FF2B5EF4-FFF2-40B4-BE49-F238E27FC236}">
                <a16:creationId xmlns:a16="http://schemas.microsoft.com/office/drawing/2014/main" id="{18718B50-CD01-804C-AA93-3366BB489B6D}"/>
              </a:ext>
            </a:extLst>
          </p:cNvPr>
          <p:cNvCxnSpPr>
            <a:cxnSpLocks/>
          </p:cNvCxnSpPr>
          <p:nvPr/>
        </p:nvCxnSpPr>
        <p:spPr>
          <a:xfrm>
            <a:off x="6665217" y="7545917"/>
            <a:ext cx="1076776" cy="1155031"/>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36" name="Elbow Connector 2">
            <a:extLst>
              <a:ext uri="{FF2B5EF4-FFF2-40B4-BE49-F238E27FC236}">
                <a16:creationId xmlns:a16="http://schemas.microsoft.com/office/drawing/2014/main" id="{D0F615E1-1AB0-1E4F-8595-DD74236EBF68}"/>
              </a:ext>
            </a:extLst>
          </p:cNvPr>
          <p:cNvCxnSpPr>
            <a:cxnSpLocks/>
          </p:cNvCxnSpPr>
          <p:nvPr/>
        </p:nvCxnSpPr>
        <p:spPr>
          <a:xfrm>
            <a:off x="3390029" y="4976351"/>
            <a:ext cx="1136359" cy="1075823"/>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39" name="Elbow Connector 2">
            <a:extLst>
              <a:ext uri="{FF2B5EF4-FFF2-40B4-BE49-F238E27FC236}">
                <a16:creationId xmlns:a16="http://schemas.microsoft.com/office/drawing/2014/main" id="{1332A896-9F03-0247-A579-70ABE1C5080A}"/>
              </a:ext>
            </a:extLst>
          </p:cNvPr>
          <p:cNvCxnSpPr>
            <a:cxnSpLocks/>
          </p:cNvCxnSpPr>
          <p:nvPr/>
        </p:nvCxnSpPr>
        <p:spPr>
          <a:xfrm>
            <a:off x="5607313" y="4091749"/>
            <a:ext cx="0" cy="1543860"/>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41" name="Elbow Connector 2">
            <a:extLst>
              <a:ext uri="{FF2B5EF4-FFF2-40B4-BE49-F238E27FC236}">
                <a16:creationId xmlns:a16="http://schemas.microsoft.com/office/drawing/2014/main" id="{853DD939-34E3-3748-B685-889B77F403B6}"/>
              </a:ext>
            </a:extLst>
          </p:cNvPr>
          <p:cNvCxnSpPr>
            <a:cxnSpLocks/>
          </p:cNvCxnSpPr>
          <p:nvPr/>
        </p:nvCxnSpPr>
        <p:spPr>
          <a:xfrm>
            <a:off x="5566330" y="7552852"/>
            <a:ext cx="0" cy="1543860"/>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42" name="Elbow Connector 2">
            <a:extLst>
              <a:ext uri="{FF2B5EF4-FFF2-40B4-BE49-F238E27FC236}">
                <a16:creationId xmlns:a16="http://schemas.microsoft.com/office/drawing/2014/main" id="{36C91273-C8BF-0F40-9060-AD0106291FD7}"/>
              </a:ext>
            </a:extLst>
          </p:cNvPr>
          <p:cNvCxnSpPr>
            <a:cxnSpLocks/>
          </p:cNvCxnSpPr>
          <p:nvPr/>
        </p:nvCxnSpPr>
        <p:spPr>
          <a:xfrm>
            <a:off x="20366770" y="3945200"/>
            <a:ext cx="0" cy="1543860"/>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43" name="Elbow Connector 2">
            <a:extLst>
              <a:ext uri="{FF2B5EF4-FFF2-40B4-BE49-F238E27FC236}">
                <a16:creationId xmlns:a16="http://schemas.microsoft.com/office/drawing/2014/main" id="{15706A56-EB7E-1D42-8169-214F2F30CB00}"/>
              </a:ext>
            </a:extLst>
          </p:cNvPr>
          <p:cNvCxnSpPr>
            <a:cxnSpLocks/>
          </p:cNvCxnSpPr>
          <p:nvPr/>
        </p:nvCxnSpPr>
        <p:spPr>
          <a:xfrm flipV="1">
            <a:off x="21398816" y="4906468"/>
            <a:ext cx="1122532" cy="1037864"/>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46" name="Elbow Connector 2">
            <a:extLst>
              <a:ext uri="{FF2B5EF4-FFF2-40B4-BE49-F238E27FC236}">
                <a16:creationId xmlns:a16="http://schemas.microsoft.com/office/drawing/2014/main" id="{C30F8A32-EB37-8246-AE3F-7E8DDC12273C}"/>
              </a:ext>
            </a:extLst>
          </p:cNvPr>
          <p:cNvCxnSpPr>
            <a:cxnSpLocks/>
          </p:cNvCxnSpPr>
          <p:nvPr/>
        </p:nvCxnSpPr>
        <p:spPr>
          <a:xfrm flipV="1">
            <a:off x="18219748" y="7527831"/>
            <a:ext cx="1122532" cy="1037864"/>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47" name="Elbow Connector 2">
            <a:extLst>
              <a:ext uri="{FF2B5EF4-FFF2-40B4-BE49-F238E27FC236}">
                <a16:creationId xmlns:a16="http://schemas.microsoft.com/office/drawing/2014/main" id="{CA3EE2AD-7CAC-F64E-A881-8860A1AAA816}"/>
              </a:ext>
            </a:extLst>
          </p:cNvPr>
          <p:cNvCxnSpPr>
            <a:cxnSpLocks/>
          </p:cNvCxnSpPr>
          <p:nvPr/>
        </p:nvCxnSpPr>
        <p:spPr>
          <a:xfrm>
            <a:off x="20353504" y="7521825"/>
            <a:ext cx="0" cy="1543860"/>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48" name="Elbow Connector 2">
            <a:extLst>
              <a:ext uri="{FF2B5EF4-FFF2-40B4-BE49-F238E27FC236}">
                <a16:creationId xmlns:a16="http://schemas.microsoft.com/office/drawing/2014/main" id="{8DA61CBB-98FD-774A-9D92-6801F4E1C4C7}"/>
              </a:ext>
            </a:extLst>
          </p:cNvPr>
          <p:cNvCxnSpPr>
            <a:cxnSpLocks/>
          </p:cNvCxnSpPr>
          <p:nvPr/>
        </p:nvCxnSpPr>
        <p:spPr>
          <a:xfrm>
            <a:off x="21547600" y="7510735"/>
            <a:ext cx="1076776" cy="1155031"/>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49" name="Elbow Connector 2">
            <a:extLst>
              <a:ext uri="{FF2B5EF4-FFF2-40B4-BE49-F238E27FC236}">
                <a16:creationId xmlns:a16="http://schemas.microsoft.com/office/drawing/2014/main" id="{5862C366-F0B9-0144-B9B6-40BBBAC20406}"/>
              </a:ext>
            </a:extLst>
          </p:cNvPr>
          <p:cNvCxnSpPr>
            <a:cxnSpLocks/>
          </p:cNvCxnSpPr>
          <p:nvPr/>
        </p:nvCxnSpPr>
        <p:spPr>
          <a:xfrm>
            <a:off x="18347611" y="4895142"/>
            <a:ext cx="1076776" cy="1155031"/>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sp>
        <p:nvSpPr>
          <p:cNvPr id="45" name="Can 44">
            <a:extLst>
              <a:ext uri="{FF2B5EF4-FFF2-40B4-BE49-F238E27FC236}">
                <a16:creationId xmlns:a16="http://schemas.microsoft.com/office/drawing/2014/main" id="{3DB5893B-C9DB-A048-83B7-2485AA5A1F29}"/>
              </a:ext>
            </a:extLst>
          </p:cNvPr>
          <p:cNvSpPr/>
          <p:nvPr/>
        </p:nvSpPr>
        <p:spPr>
          <a:xfrm>
            <a:off x="23186717" y="6249812"/>
            <a:ext cx="1018238" cy="1013106"/>
          </a:xfrm>
          <a:prstGeom prst="can">
            <a:avLst/>
          </a:prstGeom>
          <a:solidFill>
            <a:srgbClr val="FFFFFF"/>
          </a:solidFill>
          <a:ln w="47625" cap="flat">
            <a:solidFill>
              <a:schemeClr val="tx1"/>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00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endParaRPr>
          </a:p>
        </p:txBody>
      </p:sp>
      <p:cxnSp>
        <p:nvCxnSpPr>
          <p:cNvPr id="51" name="Elbow Connector 2">
            <a:extLst>
              <a:ext uri="{FF2B5EF4-FFF2-40B4-BE49-F238E27FC236}">
                <a16:creationId xmlns:a16="http://schemas.microsoft.com/office/drawing/2014/main" id="{2C8E4D10-CCF2-C548-ABC3-2D33570D3D62}"/>
              </a:ext>
            </a:extLst>
          </p:cNvPr>
          <p:cNvCxnSpPr>
            <a:cxnSpLocks/>
          </p:cNvCxnSpPr>
          <p:nvPr/>
        </p:nvCxnSpPr>
        <p:spPr>
          <a:xfrm>
            <a:off x="21398816" y="6830064"/>
            <a:ext cx="1682544" cy="0"/>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54" name="Elbow Connector 2">
            <a:extLst>
              <a:ext uri="{FF2B5EF4-FFF2-40B4-BE49-F238E27FC236}">
                <a16:creationId xmlns:a16="http://schemas.microsoft.com/office/drawing/2014/main" id="{6FDCA78B-8173-A640-9144-925341CAAA14}"/>
              </a:ext>
            </a:extLst>
          </p:cNvPr>
          <p:cNvCxnSpPr>
            <a:cxnSpLocks/>
          </p:cNvCxnSpPr>
          <p:nvPr/>
        </p:nvCxnSpPr>
        <p:spPr>
          <a:xfrm>
            <a:off x="6773411" y="6821407"/>
            <a:ext cx="12568869" cy="0"/>
          </a:xfrm>
          <a:prstGeom prst="straightConnector1">
            <a:avLst/>
          </a:prstGeom>
          <a:ln w="1524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sp>
        <p:nvSpPr>
          <p:cNvPr id="38" name="Rectangle 37">
            <a:extLst>
              <a:ext uri="{FF2B5EF4-FFF2-40B4-BE49-F238E27FC236}">
                <a16:creationId xmlns:a16="http://schemas.microsoft.com/office/drawing/2014/main" id="{3AC34A2D-7CBD-7242-A533-BA0C394DBA07}"/>
              </a:ext>
            </a:extLst>
          </p:cNvPr>
          <p:cNvSpPr/>
          <p:nvPr/>
        </p:nvSpPr>
        <p:spPr>
          <a:xfrm>
            <a:off x="11723858" y="7592642"/>
            <a:ext cx="1212191" cy="707886"/>
          </a:xfrm>
          <a:prstGeom prst="rect">
            <a:avLst/>
          </a:prstGeom>
        </p:spPr>
        <p:txBody>
          <a:bodyPr wrap="none">
            <a:spAutoFit/>
          </a:bodyPr>
          <a:lstStyle/>
          <a:p>
            <a:r>
              <a:rPr lang="en-US" sz="4000" b="1" dirty="0">
                <a:solidFill>
                  <a:schemeClr val="tx1"/>
                </a:solidFill>
                <a:latin typeface="Raleway Regular" charset="0"/>
                <a:cs typeface="Raleway Regular" charset="0"/>
              </a:rPr>
              <a:t>Edge</a:t>
            </a:r>
            <a:endParaRPr lang="en-US" sz="3200" b="1" dirty="0">
              <a:solidFill>
                <a:schemeClr val="tx1"/>
              </a:solidFill>
            </a:endParaRPr>
          </a:p>
        </p:txBody>
      </p:sp>
      <p:sp>
        <p:nvSpPr>
          <p:cNvPr id="40" name="TextBox 39">
            <a:extLst>
              <a:ext uri="{FF2B5EF4-FFF2-40B4-BE49-F238E27FC236}">
                <a16:creationId xmlns:a16="http://schemas.microsoft.com/office/drawing/2014/main" id="{95E8C87F-99E6-6549-A56E-C8E41CAD3E1A}"/>
              </a:ext>
            </a:extLst>
          </p:cNvPr>
          <p:cNvSpPr txBox="1"/>
          <p:nvPr/>
        </p:nvSpPr>
        <p:spPr>
          <a:xfrm>
            <a:off x="10781141" y="8319083"/>
            <a:ext cx="5695470" cy="148758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457200" marR="0" indent="-457200" algn="l" defTabSz="825500" rtl="0" fontAlgn="auto" latinLnBrk="0" hangingPunct="0">
              <a:lnSpc>
                <a:spcPct val="100000"/>
              </a:lnSpc>
              <a:spcBef>
                <a:spcPts val="0"/>
              </a:spcBef>
              <a:spcAft>
                <a:spcPts val="0"/>
              </a:spcAft>
              <a:buClrTx/>
              <a:buSzTx/>
              <a:buFont typeface="Arial" panose="020B0604020202020204" pitchFamily="34" charset="0"/>
              <a:buChar char="•"/>
              <a:tabLst/>
            </a:pPr>
            <a:r>
              <a:rPr kumimoji="0" lang="en-US" sz="3000" b="0" i="0" u="none" strike="noStrike" cap="none" spc="0" normalizeH="0" baseline="0" dirty="0">
                <a:ln>
                  <a:noFill/>
                </a:ln>
                <a:solidFill>
                  <a:srgbClr val="35EAB2"/>
                </a:solidFill>
                <a:effectLst/>
                <a:uFillTx/>
                <a:latin typeface="Helvetica Neue Medium"/>
                <a:ea typeface="Helvetica Neue Medium"/>
                <a:cs typeface="Helvetica Neue Medium"/>
                <a:sym typeface="Helvetica Neue Medium"/>
              </a:rPr>
              <a:t>Support more devices</a:t>
            </a:r>
          </a:p>
          <a:p>
            <a:pPr marL="457200" marR="0" indent="-457200" algn="l" defTabSz="825500" rtl="0" fontAlgn="auto" latinLnBrk="0" hangingPunct="0">
              <a:lnSpc>
                <a:spcPct val="100000"/>
              </a:lnSpc>
              <a:spcBef>
                <a:spcPts val="0"/>
              </a:spcBef>
              <a:spcAft>
                <a:spcPts val="0"/>
              </a:spcAft>
              <a:buClrTx/>
              <a:buSzTx/>
              <a:buFont typeface="Arial" panose="020B0604020202020204" pitchFamily="34" charset="0"/>
              <a:buChar char="•"/>
              <a:tabLst/>
            </a:pPr>
            <a:r>
              <a:rPr lang="en-US" dirty="0">
                <a:solidFill>
                  <a:srgbClr val="35EAB2"/>
                </a:solidFill>
              </a:rPr>
              <a:t>Reduce the traffic on servers</a:t>
            </a:r>
          </a:p>
          <a:p>
            <a:pPr marL="457200" marR="0" indent="-457200" algn="l" defTabSz="825500" rtl="0" fontAlgn="auto" latinLnBrk="0" hangingPunct="0">
              <a:lnSpc>
                <a:spcPct val="100000"/>
              </a:lnSpc>
              <a:spcBef>
                <a:spcPts val="0"/>
              </a:spcBef>
              <a:spcAft>
                <a:spcPts val="0"/>
              </a:spcAft>
              <a:buClrTx/>
              <a:buSzTx/>
              <a:buFont typeface="Arial" panose="020B0604020202020204" pitchFamily="34" charset="0"/>
              <a:buChar char="•"/>
              <a:tabLst/>
            </a:pPr>
            <a:endParaRPr kumimoji="0" lang="en-US" sz="3000" b="0" i="0" u="none" strike="noStrike" cap="none" spc="0" normalizeH="0" baseline="0" dirty="0">
              <a:ln>
                <a:noFill/>
              </a:ln>
              <a:solidFill>
                <a:srgbClr val="35EAB2"/>
              </a:solidFill>
              <a:effectLst/>
              <a:uFillTx/>
              <a:latin typeface="Helvetica Neue Medium"/>
              <a:ea typeface="Helvetica Neue Medium"/>
              <a:cs typeface="Helvetica Neue Medium"/>
              <a:sym typeface="Helvetica Neue Medium"/>
            </a:endParaRPr>
          </a:p>
        </p:txBody>
      </p:sp>
      <p:sp>
        <p:nvSpPr>
          <p:cNvPr id="44" name="TextBox 43">
            <a:extLst>
              <a:ext uri="{FF2B5EF4-FFF2-40B4-BE49-F238E27FC236}">
                <a16:creationId xmlns:a16="http://schemas.microsoft.com/office/drawing/2014/main" id="{0E6E2F7B-3ACC-7E4A-911B-1AD5C32BE3E4}"/>
              </a:ext>
            </a:extLst>
          </p:cNvPr>
          <p:cNvSpPr txBox="1"/>
          <p:nvPr/>
        </p:nvSpPr>
        <p:spPr>
          <a:xfrm>
            <a:off x="10760006" y="4634197"/>
            <a:ext cx="6303008" cy="102592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457200" marR="0" indent="-457200" algn="l" defTabSz="825500" rtl="0" fontAlgn="auto" latinLnBrk="0" hangingPunct="0">
              <a:lnSpc>
                <a:spcPct val="100000"/>
              </a:lnSpc>
              <a:spcBef>
                <a:spcPts val="0"/>
              </a:spcBef>
              <a:spcAft>
                <a:spcPts val="0"/>
              </a:spcAft>
              <a:buClrTx/>
              <a:buSzTx/>
              <a:buFont typeface="Arial" panose="020B0604020202020204" pitchFamily="34" charset="0"/>
              <a:buChar char="•"/>
              <a:tabLst/>
            </a:pPr>
            <a:r>
              <a:rPr kumimoji="0" lang="en-US" sz="3000" b="0" i="0" u="none" strike="noStrike" cap="none" spc="0" normalizeH="0" baseline="0" dirty="0">
                <a:ln>
                  <a:noFill/>
                </a:ln>
                <a:solidFill>
                  <a:srgbClr val="35EAB2"/>
                </a:solidFill>
                <a:effectLst/>
                <a:uFillTx/>
                <a:latin typeface="Helvetica Neue Medium"/>
                <a:ea typeface="Helvetica Neue Medium"/>
                <a:cs typeface="Helvetica Neue Medium"/>
                <a:sym typeface="Helvetica Neue Medium"/>
              </a:rPr>
              <a:t>Get more compute on demand</a:t>
            </a:r>
          </a:p>
          <a:p>
            <a:pPr marL="457200" marR="0" indent="-457200" algn="l" defTabSz="825500" rtl="0" fontAlgn="auto" latinLnBrk="0" hangingPunct="0">
              <a:lnSpc>
                <a:spcPct val="100000"/>
              </a:lnSpc>
              <a:spcBef>
                <a:spcPts val="0"/>
              </a:spcBef>
              <a:spcAft>
                <a:spcPts val="0"/>
              </a:spcAft>
              <a:buClrTx/>
              <a:buSzTx/>
              <a:buFont typeface="Arial" panose="020B0604020202020204" pitchFamily="34" charset="0"/>
              <a:buChar char="•"/>
              <a:tabLst/>
            </a:pPr>
            <a:r>
              <a:rPr lang="en-US" dirty="0">
                <a:solidFill>
                  <a:srgbClr val="35EAB2"/>
                </a:solidFill>
              </a:rPr>
              <a:t>Store as much data as you need</a:t>
            </a:r>
            <a:endParaRPr kumimoji="0" lang="en-US" sz="3000" b="0" i="0" u="none" strike="noStrike" cap="none" spc="0" normalizeH="0" baseline="0" dirty="0">
              <a:ln>
                <a:noFill/>
              </a:ln>
              <a:solidFill>
                <a:srgbClr val="35EAB2"/>
              </a:solidFill>
              <a:effectLst/>
              <a:uFillTx/>
              <a:sym typeface="Helvetica Neue Medium"/>
            </a:endParaRPr>
          </a:p>
        </p:txBody>
      </p:sp>
      <p:sp>
        <p:nvSpPr>
          <p:cNvPr id="50" name="Rectangle 49">
            <a:extLst>
              <a:ext uri="{FF2B5EF4-FFF2-40B4-BE49-F238E27FC236}">
                <a16:creationId xmlns:a16="http://schemas.microsoft.com/office/drawing/2014/main" id="{1AEC2E1D-FBDA-864E-B419-C24FB599E0AF}"/>
              </a:ext>
            </a:extLst>
          </p:cNvPr>
          <p:cNvSpPr/>
          <p:nvPr/>
        </p:nvSpPr>
        <p:spPr>
          <a:xfrm>
            <a:off x="10560411" y="3605739"/>
            <a:ext cx="3855752" cy="707886"/>
          </a:xfrm>
          <a:prstGeom prst="rect">
            <a:avLst/>
          </a:prstGeom>
        </p:spPr>
        <p:txBody>
          <a:bodyPr wrap="square">
            <a:spAutoFit/>
          </a:bodyPr>
          <a:lstStyle/>
          <a:p>
            <a:r>
              <a:rPr lang="en-US" sz="4000" b="1" dirty="0">
                <a:solidFill>
                  <a:schemeClr val="tx1"/>
                </a:solidFill>
                <a:latin typeface="Raleway Regular" charset="0"/>
                <a:cs typeface="Raleway Regular" charset="0"/>
              </a:rPr>
              <a:t>Cloud</a:t>
            </a:r>
            <a:endParaRPr lang="en-US" sz="3600" b="1" dirty="0">
              <a:solidFill>
                <a:schemeClr val="tx1"/>
              </a:solidFill>
            </a:endParaRPr>
          </a:p>
        </p:txBody>
      </p:sp>
      <p:pic>
        <p:nvPicPr>
          <p:cNvPr id="52" name="Picture 51">
            <a:extLst>
              <a:ext uri="{FF2B5EF4-FFF2-40B4-BE49-F238E27FC236}">
                <a16:creationId xmlns:a16="http://schemas.microsoft.com/office/drawing/2014/main" id="{64AC53BD-5592-B14B-AD8E-95BC159A949C}"/>
              </a:ext>
            </a:extLst>
          </p:cNvPr>
          <p:cNvPicPr>
            <a:picLocks noChangeAspect="1"/>
          </p:cNvPicPr>
          <p:nvPr/>
        </p:nvPicPr>
        <p:blipFill>
          <a:blip r:embed="rId17"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5158494" y="6332587"/>
            <a:ext cx="762999" cy="874929"/>
          </a:xfrm>
          <a:prstGeom prst="rect">
            <a:avLst/>
          </a:prstGeom>
        </p:spPr>
      </p:pic>
      <p:pic>
        <p:nvPicPr>
          <p:cNvPr id="53" name="Picture 52">
            <a:extLst>
              <a:ext uri="{FF2B5EF4-FFF2-40B4-BE49-F238E27FC236}">
                <a16:creationId xmlns:a16="http://schemas.microsoft.com/office/drawing/2014/main" id="{F8E14665-BDAF-114D-B142-E48DFC09507C}"/>
              </a:ext>
            </a:extLst>
          </p:cNvPr>
          <p:cNvPicPr>
            <a:picLocks noChangeAspect="1"/>
          </p:cNvPicPr>
          <p:nvPr/>
        </p:nvPicPr>
        <p:blipFill>
          <a:blip r:embed="rId17"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20053039" y="6203990"/>
            <a:ext cx="762999" cy="874929"/>
          </a:xfrm>
          <a:prstGeom prst="rect">
            <a:avLst/>
          </a:prstGeom>
        </p:spPr>
      </p:pic>
    </p:spTree>
    <p:extLst>
      <p:ext uri="{BB962C8B-B14F-4D97-AF65-F5344CB8AC3E}">
        <p14:creationId xmlns:p14="http://schemas.microsoft.com/office/powerpoint/2010/main" val="136675997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summary of equity ownership and funding history"/>
          <p:cNvSpPr txBox="1">
            <a:spLocks noGrp="1"/>
          </p:cNvSpPr>
          <p:nvPr>
            <p:ph type="title"/>
          </p:nvPr>
        </p:nvSpPr>
        <p:spPr>
          <a:prstGeom prst="rect">
            <a:avLst/>
          </a:prstGeom>
        </p:spPr>
        <p:txBody>
          <a:bodyPr/>
          <a:lstStyle/>
          <a:p>
            <a:pPr defTabSz="462280">
              <a:defRPr sz="6400"/>
            </a:pPr>
            <a:r>
              <a:rPr lang="en-US" dirty="0"/>
              <a:t>Challenge - COSTS</a:t>
            </a:r>
            <a:endParaRPr dirty="0"/>
          </a:p>
        </p:txBody>
      </p:sp>
      <p:pic>
        <p:nvPicPr>
          <p:cNvPr id="8" name="Picture 7">
            <a:extLst>
              <a:ext uri="{FF2B5EF4-FFF2-40B4-BE49-F238E27FC236}">
                <a16:creationId xmlns:a16="http://schemas.microsoft.com/office/drawing/2014/main" id="{7286C9D9-A625-924F-BB95-B6C211E5FE83}"/>
              </a:ext>
            </a:extLst>
          </p:cNvPr>
          <p:cNvPicPr>
            <a:picLocks noChangeAspect="1"/>
          </p:cNvPicPr>
          <p:nvPr/>
        </p:nvPicPr>
        <p:blipFill>
          <a:blip r:embed="rId2" cstate="screen">
            <a:biLevel thresh="75000"/>
            <a:extLst>
              <a:ext uri="{BEBA8EAE-BF5A-486C-A8C5-ECC9F3942E4B}">
                <a14:imgProps xmlns:a14="http://schemas.microsoft.com/office/drawing/2010/main">
                  <a14:imgLayer r:embed="rId3">
                    <a14:imgEffect>
                      <a14:colorTemperature colorTemp="4700"/>
                    </a14:imgEffect>
                    <a14:imgEffect>
                      <a14:saturation sat="347000"/>
                    </a14:imgEffect>
                    <a14:imgEffect>
                      <a14:brightnessContrast bright="-40000"/>
                    </a14:imgEffect>
                  </a14:imgLayer>
                </a14:imgProps>
              </a:ext>
              <a:ext uri="{28A0092B-C50C-407E-A947-70E740481C1C}">
                <a14:useLocalDpi xmlns:a14="http://schemas.microsoft.com/office/drawing/2010/main"/>
              </a:ext>
            </a:extLst>
          </a:blip>
          <a:stretch>
            <a:fillRect/>
          </a:stretch>
        </p:blipFill>
        <p:spPr>
          <a:xfrm>
            <a:off x="2284015" y="3851631"/>
            <a:ext cx="1232103" cy="1198802"/>
          </a:xfrm>
          <a:prstGeom prst="rect">
            <a:avLst/>
          </a:prstGeom>
        </p:spPr>
      </p:pic>
      <p:pic>
        <p:nvPicPr>
          <p:cNvPr id="9" name="Picture 8">
            <a:extLst>
              <a:ext uri="{FF2B5EF4-FFF2-40B4-BE49-F238E27FC236}">
                <a16:creationId xmlns:a16="http://schemas.microsoft.com/office/drawing/2014/main" id="{5B831C6F-6AF9-5B48-A3F0-3663EF0075C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922955" y="9289077"/>
            <a:ext cx="1232017" cy="1232017"/>
          </a:xfrm>
          <a:prstGeom prst="rect">
            <a:avLst/>
          </a:prstGeom>
        </p:spPr>
      </p:pic>
      <p:pic>
        <p:nvPicPr>
          <p:cNvPr id="10" name="Picture 9">
            <a:extLst>
              <a:ext uri="{FF2B5EF4-FFF2-40B4-BE49-F238E27FC236}">
                <a16:creationId xmlns:a16="http://schemas.microsoft.com/office/drawing/2014/main" id="{23D16C9B-223D-9445-B5D4-D2F6A35ABCB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823027" y="2557679"/>
            <a:ext cx="1589809" cy="1589809"/>
          </a:xfrm>
          <a:prstGeom prst="rect">
            <a:avLst/>
          </a:prstGeom>
        </p:spPr>
      </p:pic>
      <p:sp>
        <p:nvSpPr>
          <p:cNvPr id="11" name="Oval 10">
            <a:extLst>
              <a:ext uri="{FF2B5EF4-FFF2-40B4-BE49-F238E27FC236}">
                <a16:creationId xmlns:a16="http://schemas.microsoft.com/office/drawing/2014/main" id="{9B0F6A87-50A6-AF40-A2E3-2C7AE909F330}"/>
              </a:ext>
            </a:extLst>
          </p:cNvPr>
          <p:cNvSpPr>
            <a:spLocks noChangeAspect="1"/>
          </p:cNvSpPr>
          <p:nvPr/>
        </p:nvSpPr>
        <p:spPr>
          <a:xfrm>
            <a:off x="3567058" y="4717130"/>
            <a:ext cx="4080510" cy="4080510"/>
          </a:xfrm>
          <a:prstGeom prst="ellipse">
            <a:avLst/>
          </a:prstGeom>
          <a:no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13"/>
          </a:p>
        </p:txBody>
      </p:sp>
      <p:pic>
        <p:nvPicPr>
          <p:cNvPr id="12" name="Picture 11">
            <a:extLst>
              <a:ext uri="{FF2B5EF4-FFF2-40B4-BE49-F238E27FC236}">
                <a16:creationId xmlns:a16="http://schemas.microsoft.com/office/drawing/2014/main" id="{05891C7E-6EB9-AA4B-BFAC-93EF6A528363}"/>
              </a:ext>
            </a:extLst>
          </p:cNvPr>
          <p:cNvPicPr>
            <a:picLocks noChangeAspect="1"/>
          </p:cNvPicPr>
          <p:nvPr/>
        </p:nvPicPr>
        <p:blipFill>
          <a:blip r:embed="rId6" cstate="screen">
            <a:alphaModFix amt="70000"/>
            <a:extLst>
              <a:ext uri="{BEBA8EAE-BF5A-486C-A8C5-ECC9F3942E4B}">
                <a14:imgProps xmlns:a14="http://schemas.microsoft.com/office/drawing/2010/main">
                  <a14:imgLayer r:embed="rId7">
                    <a14:imgEffect>
                      <a14:colorTemperature colorTemp="4459"/>
                    </a14:imgEffect>
                    <a14:imgEffect>
                      <a14:saturation sat="249000"/>
                    </a14:imgEffect>
                  </a14:imgLayer>
                </a14:imgProps>
              </a:ext>
              <a:ext uri="{28A0092B-C50C-407E-A947-70E740481C1C}">
                <a14:useLocalDpi xmlns:a14="http://schemas.microsoft.com/office/drawing/2010/main"/>
              </a:ext>
            </a:extLst>
          </a:blip>
          <a:stretch>
            <a:fillRect/>
          </a:stretch>
        </p:blipFill>
        <p:spPr>
          <a:xfrm>
            <a:off x="19632499" y="2580466"/>
            <a:ext cx="1604080" cy="1604080"/>
          </a:xfrm>
          <a:prstGeom prst="rect">
            <a:avLst/>
          </a:prstGeom>
        </p:spPr>
      </p:pic>
      <p:pic>
        <p:nvPicPr>
          <p:cNvPr id="13" name="Picture 12">
            <a:extLst>
              <a:ext uri="{FF2B5EF4-FFF2-40B4-BE49-F238E27FC236}">
                <a16:creationId xmlns:a16="http://schemas.microsoft.com/office/drawing/2014/main" id="{2C30342A-0F6D-0B41-B714-BE8170DE6606}"/>
              </a:ext>
            </a:extLst>
          </p:cNvPr>
          <p:cNvPicPr>
            <a:picLocks noChangeAspect="1"/>
          </p:cNvPicPr>
          <p:nvPr/>
        </p:nvPicPr>
        <p:blipFill>
          <a:blip r:embed="rId8" cstate="screen">
            <a:biLevel thresh="75000"/>
            <a:extLst>
              <a:ext uri="{28A0092B-C50C-407E-A947-70E740481C1C}">
                <a14:useLocalDpi xmlns:a14="http://schemas.microsoft.com/office/drawing/2010/main"/>
              </a:ext>
            </a:extLst>
          </a:blip>
          <a:stretch>
            <a:fillRect/>
          </a:stretch>
        </p:blipFill>
        <p:spPr>
          <a:xfrm>
            <a:off x="1321414" y="5833312"/>
            <a:ext cx="1239260" cy="1239260"/>
          </a:xfrm>
          <a:prstGeom prst="rect">
            <a:avLst/>
          </a:prstGeom>
        </p:spPr>
      </p:pic>
      <p:pic>
        <p:nvPicPr>
          <p:cNvPr id="14" name="Picture 13">
            <a:extLst>
              <a:ext uri="{FF2B5EF4-FFF2-40B4-BE49-F238E27FC236}">
                <a16:creationId xmlns:a16="http://schemas.microsoft.com/office/drawing/2014/main" id="{97CCEC90-5BC1-1C42-B83B-394194508ACD}"/>
              </a:ext>
            </a:extLst>
          </p:cNvPr>
          <p:cNvPicPr>
            <a:picLocks noChangeAspect="1"/>
          </p:cNvPicPr>
          <p:nvPr/>
        </p:nvPicPr>
        <p:blipFill>
          <a:blip r:embed="rId9"/>
          <a:stretch>
            <a:fillRect/>
          </a:stretch>
        </p:blipFill>
        <p:spPr>
          <a:xfrm>
            <a:off x="7451551" y="3405744"/>
            <a:ext cx="1882054" cy="1882054"/>
          </a:xfrm>
          <a:prstGeom prst="rect">
            <a:avLst/>
          </a:prstGeom>
        </p:spPr>
      </p:pic>
      <p:pic>
        <p:nvPicPr>
          <p:cNvPr id="15" name="Picture 14">
            <a:extLst>
              <a:ext uri="{FF2B5EF4-FFF2-40B4-BE49-F238E27FC236}">
                <a16:creationId xmlns:a16="http://schemas.microsoft.com/office/drawing/2014/main" id="{8004FD28-F9AE-6B49-9F6A-CFFFD71519F2}"/>
              </a:ext>
            </a:extLst>
          </p:cNvPr>
          <p:cNvPicPr>
            <a:picLocks noChangeAspect="1"/>
          </p:cNvPicPr>
          <p:nvPr/>
        </p:nvPicPr>
        <p:blipFill>
          <a:blip r:embed="rId10"/>
          <a:stretch>
            <a:fillRect/>
          </a:stretch>
        </p:blipFill>
        <p:spPr>
          <a:xfrm>
            <a:off x="2137719" y="8272774"/>
            <a:ext cx="1346299" cy="1346299"/>
          </a:xfrm>
          <a:prstGeom prst="rect">
            <a:avLst/>
          </a:prstGeom>
        </p:spPr>
      </p:pic>
      <p:pic>
        <p:nvPicPr>
          <p:cNvPr id="16" name="Picture 15">
            <a:extLst>
              <a:ext uri="{FF2B5EF4-FFF2-40B4-BE49-F238E27FC236}">
                <a16:creationId xmlns:a16="http://schemas.microsoft.com/office/drawing/2014/main" id="{25EC9AD2-B376-024D-B9EB-5ED8123CC75C}"/>
              </a:ext>
            </a:extLst>
          </p:cNvPr>
          <p:cNvPicPr>
            <a:picLocks noChangeAspect="1"/>
          </p:cNvPicPr>
          <p:nvPr/>
        </p:nvPicPr>
        <p:blipFill>
          <a:blip r:embed="rId11" cstate="screen">
            <a:biLevel thresh="75000"/>
            <a:extLst>
              <a:ext uri="{28A0092B-C50C-407E-A947-70E740481C1C}">
                <a14:useLocalDpi xmlns:a14="http://schemas.microsoft.com/office/drawing/2010/main"/>
              </a:ext>
            </a:extLst>
          </a:blip>
          <a:stretch>
            <a:fillRect/>
          </a:stretch>
        </p:blipFill>
        <p:spPr>
          <a:xfrm>
            <a:off x="17300906" y="8348327"/>
            <a:ext cx="1169733" cy="1169733"/>
          </a:xfrm>
          <a:prstGeom prst="rect">
            <a:avLst/>
          </a:prstGeom>
        </p:spPr>
      </p:pic>
      <p:pic>
        <p:nvPicPr>
          <p:cNvPr id="17" name="Picture 16">
            <a:extLst>
              <a:ext uri="{FF2B5EF4-FFF2-40B4-BE49-F238E27FC236}">
                <a16:creationId xmlns:a16="http://schemas.microsoft.com/office/drawing/2014/main" id="{8A061602-2736-C748-BAC4-CC939E4B82D4}"/>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19917156" y="9038179"/>
            <a:ext cx="1034767" cy="1034767"/>
          </a:xfrm>
          <a:prstGeom prst="rect">
            <a:avLst/>
          </a:prstGeom>
        </p:spPr>
      </p:pic>
      <p:pic>
        <p:nvPicPr>
          <p:cNvPr id="18" name="Picture 17">
            <a:extLst>
              <a:ext uri="{FF2B5EF4-FFF2-40B4-BE49-F238E27FC236}">
                <a16:creationId xmlns:a16="http://schemas.microsoft.com/office/drawing/2014/main" id="{A7A96D67-6041-3D45-B7DA-C0ABE862C908}"/>
              </a:ext>
            </a:extLst>
          </p:cNvPr>
          <p:cNvPicPr>
            <a:picLocks noChangeAspect="1"/>
          </p:cNvPicPr>
          <p:nvPr/>
        </p:nvPicPr>
        <p:blipFill>
          <a:blip r:embed="rId13" cstate="screen">
            <a:biLevel thresh="75000"/>
            <a:extLst>
              <a:ext uri="{28A0092B-C50C-407E-A947-70E740481C1C}">
                <a14:useLocalDpi xmlns:a14="http://schemas.microsoft.com/office/drawing/2010/main"/>
              </a:ext>
            </a:extLst>
          </a:blip>
          <a:stretch>
            <a:fillRect/>
          </a:stretch>
        </p:blipFill>
        <p:spPr>
          <a:xfrm>
            <a:off x="22430526" y="8352288"/>
            <a:ext cx="1426794" cy="1426794"/>
          </a:xfrm>
          <a:prstGeom prst="rect">
            <a:avLst/>
          </a:prstGeom>
        </p:spPr>
      </p:pic>
      <p:pic>
        <p:nvPicPr>
          <p:cNvPr id="19" name="Picture 18">
            <a:extLst>
              <a:ext uri="{FF2B5EF4-FFF2-40B4-BE49-F238E27FC236}">
                <a16:creationId xmlns:a16="http://schemas.microsoft.com/office/drawing/2014/main" id="{35B21025-DDE1-A247-AF7D-E2394514CF07}"/>
              </a:ext>
            </a:extLst>
          </p:cNvPr>
          <p:cNvPicPr>
            <a:picLocks noChangeAspect="1"/>
          </p:cNvPicPr>
          <p:nvPr/>
        </p:nvPicPr>
        <p:blipFill>
          <a:blip r:embed="rId14" cstate="screen">
            <a:biLevel thresh="75000"/>
            <a:extLst>
              <a:ext uri="{28A0092B-C50C-407E-A947-70E740481C1C}">
                <a14:useLocalDpi xmlns:a14="http://schemas.microsoft.com/office/drawing/2010/main"/>
              </a:ext>
            </a:extLst>
          </a:blip>
          <a:stretch>
            <a:fillRect/>
          </a:stretch>
        </p:blipFill>
        <p:spPr>
          <a:xfrm>
            <a:off x="22521348" y="3959265"/>
            <a:ext cx="935462" cy="935462"/>
          </a:xfrm>
          <a:prstGeom prst="rect">
            <a:avLst/>
          </a:prstGeom>
        </p:spPr>
      </p:pic>
      <p:sp>
        <p:nvSpPr>
          <p:cNvPr id="22" name="Rectangle 21">
            <a:extLst>
              <a:ext uri="{FF2B5EF4-FFF2-40B4-BE49-F238E27FC236}">
                <a16:creationId xmlns:a16="http://schemas.microsoft.com/office/drawing/2014/main" id="{9AD6CA32-4199-8E4B-AB04-E41DFCA58E17}"/>
              </a:ext>
            </a:extLst>
          </p:cNvPr>
          <p:cNvSpPr/>
          <p:nvPr/>
        </p:nvSpPr>
        <p:spPr>
          <a:xfrm>
            <a:off x="4525983" y="5449393"/>
            <a:ext cx="2080695" cy="707886"/>
          </a:xfrm>
          <a:prstGeom prst="rect">
            <a:avLst/>
          </a:prstGeom>
        </p:spPr>
        <p:txBody>
          <a:bodyPr wrap="square">
            <a:spAutoFit/>
          </a:bodyPr>
          <a:lstStyle/>
          <a:p>
            <a:r>
              <a:rPr lang="en-US" sz="4000" b="1" dirty="0">
                <a:solidFill>
                  <a:schemeClr val="tx1"/>
                </a:solidFill>
                <a:latin typeface="Raleway Regular" charset="0"/>
                <a:cs typeface="Raleway Regular" charset="0"/>
              </a:rPr>
              <a:t>Edge</a:t>
            </a:r>
            <a:endParaRPr lang="en-US" sz="3600" b="1" dirty="0">
              <a:solidFill>
                <a:schemeClr val="tx1"/>
              </a:solidFill>
            </a:endParaRPr>
          </a:p>
        </p:txBody>
      </p:sp>
      <p:pic>
        <p:nvPicPr>
          <p:cNvPr id="24" name="Picture 23">
            <a:extLst>
              <a:ext uri="{FF2B5EF4-FFF2-40B4-BE49-F238E27FC236}">
                <a16:creationId xmlns:a16="http://schemas.microsoft.com/office/drawing/2014/main" id="{97A63F9C-63A9-9541-8823-7755112CBC19}"/>
              </a:ext>
            </a:extLst>
          </p:cNvPr>
          <p:cNvPicPr>
            <a:picLocks noChangeAspect="1"/>
          </p:cNvPicPr>
          <p:nvPr/>
        </p:nvPicPr>
        <p:blipFill>
          <a:blip r:embed="rId15"/>
          <a:stretch>
            <a:fillRect/>
          </a:stretch>
        </p:blipFill>
        <p:spPr>
          <a:xfrm>
            <a:off x="17258838" y="3808865"/>
            <a:ext cx="1063900" cy="1075812"/>
          </a:xfrm>
          <a:prstGeom prst="rect">
            <a:avLst/>
          </a:prstGeom>
        </p:spPr>
      </p:pic>
      <p:pic>
        <p:nvPicPr>
          <p:cNvPr id="26" name="Picture 25">
            <a:extLst>
              <a:ext uri="{FF2B5EF4-FFF2-40B4-BE49-F238E27FC236}">
                <a16:creationId xmlns:a16="http://schemas.microsoft.com/office/drawing/2014/main" id="{0D684DF6-F586-9F4A-8A81-673AE720A7EA}"/>
              </a:ext>
            </a:extLst>
          </p:cNvPr>
          <p:cNvPicPr>
            <a:picLocks noChangeAspect="1"/>
          </p:cNvPicPr>
          <p:nvPr/>
        </p:nvPicPr>
        <p:blipFill>
          <a:blip r:embed="rId16"/>
          <a:stretch>
            <a:fillRect/>
          </a:stretch>
        </p:blipFill>
        <p:spPr>
          <a:xfrm>
            <a:off x="7658196" y="8104879"/>
            <a:ext cx="1403910" cy="1403910"/>
          </a:xfrm>
          <a:prstGeom prst="rect">
            <a:avLst/>
          </a:prstGeom>
        </p:spPr>
      </p:pic>
      <p:sp>
        <p:nvSpPr>
          <p:cNvPr id="23" name="Oval 22">
            <a:extLst>
              <a:ext uri="{FF2B5EF4-FFF2-40B4-BE49-F238E27FC236}">
                <a16:creationId xmlns:a16="http://schemas.microsoft.com/office/drawing/2014/main" id="{C4928F38-709C-A94D-949D-6533757811F5}"/>
              </a:ext>
            </a:extLst>
          </p:cNvPr>
          <p:cNvSpPr>
            <a:spLocks noChangeAspect="1"/>
          </p:cNvSpPr>
          <p:nvPr/>
        </p:nvSpPr>
        <p:spPr>
          <a:xfrm>
            <a:off x="18330293" y="4789809"/>
            <a:ext cx="4080510" cy="4080510"/>
          </a:xfrm>
          <a:prstGeom prst="ellipse">
            <a:avLst/>
          </a:prstGeom>
          <a:no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13"/>
          </a:p>
        </p:txBody>
      </p:sp>
      <p:sp>
        <p:nvSpPr>
          <p:cNvPr id="28" name="Rectangle 27">
            <a:extLst>
              <a:ext uri="{FF2B5EF4-FFF2-40B4-BE49-F238E27FC236}">
                <a16:creationId xmlns:a16="http://schemas.microsoft.com/office/drawing/2014/main" id="{BFF4E760-13EA-E743-8BFC-FB66C750EB16}"/>
              </a:ext>
            </a:extLst>
          </p:cNvPr>
          <p:cNvSpPr/>
          <p:nvPr/>
        </p:nvSpPr>
        <p:spPr>
          <a:xfrm>
            <a:off x="19394193" y="5372127"/>
            <a:ext cx="2080695" cy="707886"/>
          </a:xfrm>
          <a:prstGeom prst="rect">
            <a:avLst/>
          </a:prstGeom>
        </p:spPr>
        <p:txBody>
          <a:bodyPr wrap="square">
            <a:spAutoFit/>
          </a:bodyPr>
          <a:lstStyle/>
          <a:p>
            <a:r>
              <a:rPr lang="en-US" sz="4000" b="1" dirty="0">
                <a:solidFill>
                  <a:schemeClr val="tx1"/>
                </a:solidFill>
                <a:latin typeface="Raleway Regular" charset="0"/>
                <a:cs typeface="Raleway Regular" charset="0"/>
              </a:rPr>
              <a:t>Cloud</a:t>
            </a:r>
            <a:endParaRPr lang="en-US" sz="3600" b="1" dirty="0">
              <a:solidFill>
                <a:schemeClr val="tx1"/>
              </a:solidFill>
            </a:endParaRPr>
          </a:p>
        </p:txBody>
      </p:sp>
      <p:sp>
        <p:nvSpPr>
          <p:cNvPr id="2" name="Rectangle 1">
            <a:extLst>
              <a:ext uri="{FF2B5EF4-FFF2-40B4-BE49-F238E27FC236}">
                <a16:creationId xmlns:a16="http://schemas.microsoft.com/office/drawing/2014/main" id="{44BF900D-C387-BF48-8D1C-8E896EC7CEA6}"/>
              </a:ext>
            </a:extLst>
          </p:cNvPr>
          <p:cNvSpPr/>
          <p:nvPr/>
        </p:nvSpPr>
        <p:spPr>
          <a:xfrm>
            <a:off x="4606550" y="6084223"/>
            <a:ext cx="2022764" cy="1437602"/>
          </a:xfrm>
          <a:prstGeom prst="rect">
            <a:avLst/>
          </a:prstGeom>
          <a:solidFill>
            <a:srgbClr val="FFFFFF"/>
          </a:solidFill>
          <a:ln w="47625" cap="flat">
            <a:solidFill>
              <a:schemeClr val="tx1"/>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00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endParaRPr>
          </a:p>
        </p:txBody>
      </p:sp>
      <p:sp>
        <p:nvSpPr>
          <p:cNvPr id="29" name="Rectangle 28">
            <a:extLst>
              <a:ext uri="{FF2B5EF4-FFF2-40B4-BE49-F238E27FC236}">
                <a16:creationId xmlns:a16="http://schemas.microsoft.com/office/drawing/2014/main" id="{32CC862E-1DB8-4445-910D-ED8E1B63B584}"/>
              </a:ext>
            </a:extLst>
          </p:cNvPr>
          <p:cNvSpPr/>
          <p:nvPr/>
        </p:nvSpPr>
        <p:spPr>
          <a:xfrm>
            <a:off x="19394193" y="6037564"/>
            <a:ext cx="2022764" cy="1437602"/>
          </a:xfrm>
          <a:prstGeom prst="rect">
            <a:avLst/>
          </a:prstGeom>
          <a:solidFill>
            <a:srgbClr val="FFFFFF"/>
          </a:solidFill>
          <a:ln w="47625" cap="flat">
            <a:solidFill>
              <a:schemeClr val="tx1"/>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00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endParaRPr>
          </a:p>
        </p:txBody>
      </p:sp>
      <p:cxnSp>
        <p:nvCxnSpPr>
          <p:cNvPr id="30" name="Elbow Connector 2">
            <a:extLst>
              <a:ext uri="{FF2B5EF4-FFF2-40B4-BE49-F238E27FC236}">
                <a16:creationId xmlns:a16="http://schemas.microsoft.com/office/drawing/2014/main" id="{7E645C08-4123-724C-AC5C-D5D22471C99C}"/>
              </a:ext>
            </a:extLst>
          </p:cNvPr>
          <p:cNvCxnSpPr>
            <a:cxnSpLocks/>
          </p:cNvCxnSpPr>
          <p:nvPr/>
        </p:nvCxnSpPr>
        <p:spPr>
          <a:xfrm>
            <a:off x="2810868" y="6707867"/>
            <a:ext cx="1682544" cy="0"/>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31" name="Elbow Connector 2">
            <a:extLst>
              <a:ext uri="{FF2B5EF4-FFF2-40B4-BE49-F238E27FC236}">
                <a16:creationId xmlns:a16="http://schemas.microsoft.com/office/drawing/2014/main" id="{523D292A-85EE-7346-A803-600CB84A8314}"/>
              </a:ext>
            </a:extLst>
          </p:cNvPr>
          <p:cNvCxnSpPr>
            <a:cxnSpLocks/>
          </p:cNvCxnSpPr>
          <p:nvPr/>
        </p:nvCxnSpPr>
        <p:spPr>
          <a:xfrm flipV="1">
            <a:off x="3484018" y="7572089"/>
            <a:ext cx="1122532" cy="1037864"/>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32" name="Elbow Connector 2">
            <a:extLst>
              <a:ext uri="{FF2B5EF4-FFF2-40B4-BE49-F238E27FC236}">
                <a16:creationId xmlns:a16="http://schemas.microsoft.com/office/drawing/2014/main" id="{C23B2F76-BB75-EB4B-8D0F-70E7F7AE7A7E}"/>
              </a:ext>
            </a:extLst>
          </p:cNvPr>
          <p:cNvCxnSpPr>
            <a:cxnSpLocks/>
          </p:cNvCxnSpPr>
          <p:nvPr/>
        </p:nvCxnSpPr>
        <p:spPr>
          <a:xfrm flipV="1">
            <a:off x="6704002" y="5006337"/>
            <a:ext cx="1122532" cy="1037864"/>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33" name="Elbow Connector 2">
            <a:extLst>
              <a:ext uri="{FF2B5EF4-FFF2-40B4-BE49-F238E27FC236}">
                <a16:creationId xmlns:a16="http://schemas.microsoft.com/office/drawing/2014/main" id="{18718B50-CD01-804C-AA93-3366BB489B6D}"/>
              </a:ext>
            </a:extLst>
          </p:cNvPr>
          <p:cNvCxnSpPr>
            <a:cxnSpLocks/>
          </p:cNvCxnSpPr>
          <p:nvPr/>
        </p:nvCxnSpPr>
        <p:spPr>
          <a:xfrm>
            <a:off x="6665217" y="7545917"/>
            <a:ext cx="1076776" cy="1155031"/>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36" name="Elbow Connector 2">
            <a:extLst>
              <a:ext uri="{FF2B5EF4-FFF2-40B4-BE49-F238E27FC236}">
                <a16:creationId xmlns:a16="http://schemas.microsoft.com/office/drawing/2014/main" id="{D0F615E1-1AB0-1E4F-8595-DD74236EBF68}"/>
              </a:ext>
            </a:extLst>
          </p:cNvPr>
          <p:cNvCxnSpPr>
            <a:cxnSpLocks/>
          </p:cNvCxnSpPr>
          <p:nvPr/>
        </p:nvCxnSpPr>
        <p:spPr>
          <a:xfrm>
            <a:off x="3390029" y="4976351"/>
            <a:ext cx="1136359" cy="1075823"/>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39" name="Elbow Connector 2">
            <a:extLst>
              <a:ext uri="{FF2B5EF4-FFF2-40B4-BE49-F238E27FC236}">
                <a16:creationId xmlns:a16="http://schemas.microsoft.com/office/drawing/2014/main" id="{1332A896-9F03-0247-A579-70ABE1C5080A}"/>
              </a:ext>
            </a:extLst>
          </p:cNvPr>
          <p:cNvCxnSpPr>
            <a:cxnSpLocks/>
          </p:cNvCxnSpPr>
          <p:nvPr/>
        </p:nvCxnSpPr>
        <p:spPr>
          <a:xfrm>
            <a:off x="5607313" y="4091749"/>
            <a:ext cx="0" cy="1543860"/>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41" name="Elbow Connector 2">
            <a:extLst>
              <a:ext uri="{FF2B5EF4-FFF2-40B4-BE49-F238E27FC236}">
                <a16:creationId xmlns:a16="http://schemas.microsoft.com/office/drawing/2014/main" id="{853DD939-34E3-3748-B685-889B77F403B6}"/>
              </a:ext>
            </a:extLst>
          </p:cNvPr>
          <p:cNvCxnSpPr>
            <a:cxnSpLocks/>
          </p:cNvCxnSpPr>
          <p:nvPr/>
        </p:nvCxnSpPr>
        <p:spPr>
          <a:xfrm>
            <a:off x="5566330" y="7552852"/>
            <a:ext cx="0" cy="1543860"/>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42" name="Elbow Connector 2">
            <a:extLst>
              <a:ext uri="{FF2B5EF4-FFF2-40B4-BE49-F238E27FC236}">
                <a16:creationId xmlns:a16="http://schemas.microsoft.com/office/drawing/2014/main" id="{36C91273-C8BF-0F40-9060-AD0106291FD7}"/>
              </a:ext>
            </a:extLst>
          </p:cNvPr>
          <p:cNvCxnSpPr>
            <a:cxnSpLocks/>
          </p:cNvCxnSpPr>
          <p:nvPr/>
        </p:nvCxnSpPr>
        <p:spPr>
          <a:xfrm>
            <a:off x="20366770" y="3945200"/>
            <a:ext cx="0" cy="1543860"/>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43" name="Elbow Connector 2">
            <a:extLst>
              <a:ext uri="{FF2B5EF4-FFF2-40B4-BE49-F238E27FC236}">
                <a16:creationId xmlns:a16="http://schemas.microsoft.com/office/drawing/2014/main" id="{15706A56-EB7E-1D42-8169-214F2F30CB00}"/>
              </a:ext>
            </a:extLst>
          </p:cNvPr>
          <p:cNvCxnSpPr>
            <a:cxnSpLocks/>
          </p:cNvCxnSpPr>
          <p:nvPr/>
        </p:nvCxnSpPr>
        <p:spPr>
          <a:xfrm flipV="1">
            <a:off x="21398816" y="4906468"/>
            <a:ext cx="1122532" cy="1037864"/>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46" name="Elbow Connector 2">
            <a:extLst>
              <a:ext uri="{FF2B5EF4-FFF2-40B4-BE49-F238E27FC236}">
                <a16:creationId xmlns:a16="http://schemas.microsoft.com/office/drawing/2014/main" id="{C30F8A32-EB37-8246-AE3F-7E8DDC12273C}"/>
              </a:ext>
            </a:extLst>
          </p:cNvPr>
          <p:cNvCxnSpPr>
            <a:cxnSpLocks/>
          </p:cNvCxnSpPr>
          <p:nvPr/>
        </p:nvCxnSpPr>
        <p:spPr>
          <a:xfrm flipV="1">
            <a:off x="18219748" y="7527831"/>
            <a:ext cx="1122532" cy="1037864"/>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47" name="Elbow Connector 2">
            <a:extLst>
              <a:ext uri="{FF2B5EF4-FFF2-40B4-BE49-F238E27FC236}">
                <a16:creationId xmlns:a16="http://schemas.microsoft.com/office/drawing/2014/main" id="{CA3EE2AD-7CAC-F64E-A881-8860A1AAA816}"/>
              </a:ext>
            </a:extLst>
          </p:cNvPr>
          <p:cNvCxnSpPr>
            <a:cxnSpLocks/>
          </p:cNvCxnSpPr>
          <p:nvPr/>
        </p:nvCxnSpPr>
        <p:spPr>
          <a:xfrm>
            <a:off x="20353504" y="7521825"/>
            <a:ext cx="0" cy="1543860"/>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48" name="Elbow Connector 2">
            <a:extLst>
              <a:ext uri="{FF2B5EF4-FFF2-40B4-BE49-F238E27FC236}">
                <a16:creationId xmlns:a16="http://schemas.microsoft.com/office/drawing/2014/main" id="{8DA61CBB-98FD-774A-9D92-6801F4E1C4C7}"/>
              </a:ext>
            </a:extLst>
          </p:cNvPr>
          <p:cNvCxnSpPr>
            <a:cxnSpLocks/>
          </p:cNvCxnSpPr>
          <p:nvPr/>
        </p:nvCxnSpPr>
        <p:spPr>
          <a:xfrm>
            <a:off x="21547600" y="7510735"/>
            <a:ext cx="1076776" cy="1155031"/>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49" name="Elbow Connector 2">
            <a:extLst>
              <a:ext uri="{FF2B5EF4-FFF2-40B4-BE49-F238E27FC236}">
                <a16:creationId xmlns:a16="http://schemas.microsoft.com/office/drawing/2014/main" id="{5862C366-F0B9-0144-B9B6-40BBBAC20406}"/>
              </a:ext>
            </a:extLst>
          </p:cNvPr>
          <p:cNvCxnSpPr>
            <a:cxnSpLocks/>
          </p:cNvCxnSpPr>
          <p:nvPr/>
        </p:nvCxnSpPr>
        <p:spPr>
          <a:xfrm>
            <a:off x="18347611" y="4895142"/>
            <a:ext cx="1076776" cy="1155031"/>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sp>
        <p:nvSpPr>
          <p:cNvPr id="45" name="Can 44">
            <a:extLst>
              <a:ext uri="{FF2B5EF4-FFF2-40B4-BE49-F238E27FC236}">
                <a16:creationId xmlns:a16="http://schemas.microsoft.com/office/drawing/2014/main" id="{3DB5893B-C9DB-A048-83B7-2485AA5A1F29}"/>
              </a:ext>
            </a:extLst>
          </p:cNvPr>
          <p:cNvSpPr/>
          <p:nvPr/>
        </p:nvSpPr>
        <p:spPr>
          <a:xfrm>
            <a:off x="23186717" y="6249812"/>
            <a:ext cx="1018238" cy="1013106"/>
          </a:xfrm>
          <a:prstGeom prst="can">
            <a:avLst/>
          </a:prstGeom>
          <a:solidFill>
            <a:srgbClr val="FFFFFF"/>
          </a:solidFill>
          <a:ln w="47625" cap="flat">
            <a:solidFill>
              <a:schemeClr val="tx1"/>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00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endParaRPr>
          </a:p>
        </p:txBody>
      </p:sp>
      <p:cxnSp>
        <p:nvCxnSpPr>
          <p:cNvPr id="51" name="Elbow Connector 2">
            <a:extLst>
              <a:ext uri="{FF2B5EF4-FFF2-40B4-BE49-F238E27FC236}">
                <a16:creationId xmlns:a16="http://schemas.microsoft.com/office/drawing/2014/main" id="{2C8E4D10-CCF2-C548-ABC3-2D33570D3D62}"/>
              </a:ext>
            </a:extLst>
          </p:cNvPr>
          <p:cNvCxnSpPr>
            <a:cxnSpLocks/>
          </p:cNvCxnSpPr>
          <p:nvPr/>
        </p:nvCxnSpPr>
        <p:spPr>
          <a:xfrm>
            <a:off x="21398816" y="6830064"/>
            <a:ext cx="1682544" cy="0"/>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54" name="Elbow Connector 2">
            <a:extLst>
              <a:ext uri="{FF2B5EF4-FFF2-40B4-BE49-F238E27FC236}">
                <a16:creationId xmlns:a16="http://schemas.microsoft.com/office/drawing/2014/main" id="{6FDCA78B-8173-A640-9144-925341CAAA14}"/>
              </a:ext>
            </a:extLst>
          </p:cNvPr>
          <p:cNvCxnSpPr>
            <a:cxnSpLocks/>
          </p:cNvCxnSpPr>
          <p:nvPr/>
        </p:nvCxnSpPr>
        <p:spPr>
          <a:xfrm>
            <a:off x="6773411" y="6821407"/>
            <a:ext cx="12568869" cy="0"/>
          </a:xfrm>
          <a:prstGeom prst="straightConnector1">
            <a:avLst/>
          </a:prstGeom>
          <a:ln w="307975">
            <a:solidFill>
              <a:srgbClr val="FF0000"/>
            </a:solidFill>
            <a:headEnd type="triangle"/>
            <a:tailEnd type="triangle"/>
          </a:ln>
          <a:effectLst/>
        </p:spPr>
        <p:style>
          <a:lnRef idx="2">
            <a:schemeClr val="accent1"/>
          </a:lnRef>
          <a:fillRef idx="0">
            <a:schemeClr val="accent1"/>
          </a:fillRef>
          <a:effectRef idx="1">
            <a:schemeClr val="accent1"/>
          </a:effectRef>
          <a:fontRef idx="minor">
            <a:schemeClr val="tx1"/>
          </a:fontRef>
        </p:style>
      </p:cxnSp>
      <p:sp>
        <p:nvSpPr>
          <p:cNvPr id="38" name="Rectangle 37">
            <a:extLst>
              <a:ext uri="{FF2B5EF4-FFF2-40B4-BE49-F238E27FC236}">
                <a16:creationId xmlns:a16="http://schemas.microsoft.com/office/drawing/2014/main" id="{E5E500EC-F6D6-BC4D-A69D-FE3FB93CA985}"/>
              </a:ext>
            </a:extLst>
          </p:cNvPr>
          <p:cNvSpPr/>
          <p:nvPr/>
        </p:nvSpPr>
        <p:spPr>
          <a:xfrm>
            <a:off x="11278248" y="2597249"/>
            <a:ext cx="731963" cy="1446550"/>
          </a:xfrm>
          <a:prstGeom prst="rect">
            <a:avLst/>
          </a:prstGeom>
        </p:spPr>
        <p:txBody>
          <a:bodyPr wrap="square">
            <a:spAutoFit/>
          </a:bodyPr>
          <a:lstStyle/>
          <a:p>
            <a:pPr algn="l"/>
            <a:r>
              <a:rPr lang="en-US" sz="8800" dirty="0">
                <a:solidFill>
                  <a:srgbClr val="FF0000"/>
                </a:solidFill>
              </a:rPr>
              <a:t>$</a:t>
            </a:r>
            <a:endParaRPr lang="en-US" sz="4000" dirty="0">
              <a:solidFill>
                <a:srgbClr val="FF0000"/>
              </a:solidFill>
            </a:endParaRPr>
          </a:p>
        </p:txBody>
      </p:sp>
      <p:sp>
        <p:nvSpPr>
          <p:cNvPr id="3" name="Rectangle 2">
            <a:extLst>
              <a:ext uri="{FF2B5EF4-FFF2-40B4-BE49-F238E27FC236}">
                <a16:creationId xmlns:a16="http://schemas.microsoft.com/office/drawing/2014/main" id="{C06EF430-01C9-F94A-A4B7-982D6B3DF3A4}"/>
              </a:ext>
            </a:extLst>
          </p:cNvPr>
          <p:cNvSpPr/>
          <p:nvPr/>
        </p:nvSpPr>
        <p:spPr>
          <a:xfrm>
            <a:off x="11889896" y="3224090"/>
            <a:ext cx="2024913" cy="584775"/>
          </a:xfrm>
          <a:prstGeom prst="rect">
            <a:avLst/>
          </a:prstGeom>
        </p:spPr>
        <p:txBody>
          <a:bodyPr wrap="none">
            <a:spAutoFit/>
          </a:bodyPr>
          <a:lstStyle/>
          <a:p>
            <a:r>
              <a:rPr lang="en-US" sz="3200" b="1" dirty="0">
                <a:solidFill>
                  <a:schemeClr val="tx1"/>
                </a:solidFill>
                <a:latin typeface="Raleway Regular" charset="0"/>
                <a:cs typeface="Raleway Regular" charset="0"/>
              </a:rPr>
              <a:t>Cloud-only</a:t>
            </a:r>
            <a:endParaRPr lang="en-US" sz="2800" b="1" dirty="0">
              <a:solidFill>
                <a:schemeClr val="tx1"/>
              </a:solidFill>
            </a:endParaRPr>
          </a:p>
        </p:txBody>
      </p:sp>
      <p:sp>
        <p:nvSpPr>
          <p:cNvPr id="40" name="TextBox 39">
            <a:extLst>
              <a:ext uri="{FF2B5EF4-FFF2-40B4-BE49-F238E27FC236}">
                <a16:creationId xmlns:a16="http://schemas.microsoft.com/office/drawing/2014/main" id="{5AC5EA98-44D7-B444-8BD8-D0D14F958517}"/>
              </a:ext>
            </a:extLst>
          </p:cNvPr>
          <p:cNvSpPr txBox="1"/>
          <p:nvPr/>
        </p:nvSpPr>
        <p:spPr>
          <a:xfrm>
            <a:off x="11515241" y="3770894"/>
            <a:ext cx="3507370" cy="241091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457200" marR="0" indent="-457200" algn="l" defTabSz="825500" rtl="0" fontAlgn="auto" latinLnBrk="0" hangingPunct="0">
              <a:lnSpc>
                <a:spcPct val="100000"/>
              </a:lnSpc>
              <a:spcBef>
                <a:spcPts val="0"/>
              </a:spcBef>
              <a:spcAft>
                <a:spcPts val="0"/>
              </a:spcAft>
              <a:buClrTx/>
              <a:buSzTx/>
              <a:buFont typeface="Arial" panose="020B0604020202020204" pitchFamily="34" charset="0"/>
              <a:buChar char="•"/>
              <a:tabLst/>
            </a:pPr>
            <a:r>
              <a:rPr kumimoji="0" lang="en-US" sz="3000" b="0" i="0" u="none" strike="noStrike" cap="none" spc="0" normalizeH="0" baseline="0" dirty="0">
                <a:ln>
                  <a:noFill/>
                </a:ln>
                <a:solidFill>
                  <a:srgbClr val="FF0000"/>
                </a:solidFill>
                <a:effectLst/>
                <a:uFillTx/>
                <a:latin typeface="Helvetica Neue Medium"/>
                <a:ea typeface="Helvetica Neue Medium"/>
                <a:cs typeface="Helvetica Neue Medium"/>
                <a:sym typeface="Helvetica Neue Medium"/>
              </a:rPr>
              <a:t>Data Storage</a:t>
            </a:r>
          </a:p>
          <a:p>
            <a:pPr marL="457200" marR="0" indent="-457200" algn="l" defTabSz="825500" rtl="0" fontAlgn="auto" latinLnBrk="0" hangingPunct="0">
              <a:lnSpc>
                <a:spcPct val="100000"/>
              </a:lnSpc>
              <a:spcBef>
                <a:spcPts val="0"/>
              </a:spcBef>
              <a:spcAft>
                <a:spcPts val="0"/>
              </a:spcAft>
              <a:buClrTx/>
              <a:buSzTx/>
              <a:buFont typeface="Arial" panose="020B0604020202020204" pitchFamily="34" charset="0"/>
              <a:buChar char="•"/>
              <a:tabLst/>
            </a:pPr>
            <a:r>
              <a:rPr lang="en-US" dirty="0">
                <a:solidFill>
                  <a:srgbClr val="FF0000"/>
                </a:solidFill>
              </a:rPr>
              <a:t>Compute Cycles</a:t>
            </a:r>
          </a:p>
          <a:p>
            <a:pPr marL="457200" marR="0" indent="-457200" algn="l" defTabSz="825500" rtl="0" fontAlgn="auto" latinLnBrk="0" hangingPunct="0">
              <a:lnSpc>
                <a:spcPct val="100000"/>
              </a:lnSpc>
              <a:spcBef>
                <a:spcPts val="0"/>
              </a:spcBef>
              <a:spcAft>
                <a:spcPts val="0"/>
              </a:spcAft>
              <a:buClrTx/>
              <a:buSzTx/>
              <a:buFont typeface="Arial" panose="020B0604020202020204" pitchFamily="34" charset="0"/>
              <a:buChar char="•"/>
              <a:tabLst/>
            </a:pPr>
            <a:r>
              <a:rPr kumimoji="0" lang="en-US" sz="3000" b="0" i="0" u="none" strike="noStrike" cap="none" spc="0" normalizeH="0" baseline="0" dirty="0">
                <a:ln>
                  <a:noFill/>
                </a:ln>
                <a:solidFill>
                  <a:srgbClr val="FF0000"/>
                </a:solidFill>
                <a:effectLst/>
                <a:uFillTx/>
                <a:latin typeface="Helvetica Neue Medium"/>
                <a:ea typeface="Helvetica Neue Medium"/>
                <a:cs typeface="Helvetica Neue Medium"/>
                <a:sym typeface="Helvetica Neue Medium"/>
              </a:rPr>
              <a:t>Ingress</a:t>
            </a:r>
          </a:p>
          <a:p>
            <a:pPr marL="457200" marR="0" indent="-457200" algn="l" defTabSz="825500" rtl="0" fontAlgn="auto" latinLnBrk="0" hangingPunct="0">
              <a:lnSpc>
                <a:spcPct val="100000"/>
              </a:lnSpc>
              <a:spcBef>
                <a:spcPts val="0"/>
              </a:spcBef>
              <a:spcAft>
                <a:spcPts val="0"/>
              </a:spcAft>
              <a:buClrTx/>
              <a:buSzTx/>
              <a:buFont typeface="Arial" panose="020B0604020202020204" pitchFamily="34" charset="0"/>
              <a:buChar char="•"/>
              <a:tabLst/>
            </a:pPr>
            <a:r>
              <a:rPr lang="en-US" dirty="0">
                <a:solidFill>
                  <a:srgbClr val="FF0000"/>
                </a:solidFill>
              </a:rPr>
              <a:t>Egress</a:t>
            </a:r>
          </a:p>
          <a:p>
            <a:pPr marL="457200" marR="0" indent="-457200" algn="l" defTabSz="825500" rtl="0" fontAlgn="auto" latinLnBrk="0" hangingPunct="0">
              <a:lnSpc>
                <a:spcPct val="100000"/>
              </a:lnSpc>
              <a:spcBef>
                <a:spcPts val="0"/>
              </a:spcBef>
              <a:spcAft>
                <a:spcPts val="0"/>
              </a:spcAft>
              <a:buClrTx/>
              <a:buSzTx/>
              <a:buFont typeface="Arial" panose="020B0604020202020204" pitchFamily="34" charset="0"/>
              <a:buChar char="•"/>
              <a:tabLst/>
            </a:pPr>
            <a:r>
              <a:rPr kumimoji="0" lang="en-US" sz="3000" b="0" i="0" u="none" strike="noStrike" cap="none" spc="0" normalizeH="0" baseline="0" dirty="0">
                <a:ln>
                  <a:noFill/>
                </a:ln>
                <a:solidFill>
                  <a:srgbClr val="FF0000"/>
                </a:solidFill>
                <a:effectLst/>
                <a:uFillTx/>
                <a:latin typeface="Helvetica Neue Medium"/>
                <a:ea typeface="Helvetica Neue Medium"/>
                <a:cs typeface="Helvetica Neue Medium"/>
                <a:sym typeface="Helvetica Neue Medium"/>
              </a:rPr>
              <a:t>Transactional</a:t>
            </a:r>
          </a:p>
        </p:txBody>
      </p:sp>
      <p:sp>
        <p:nvSpPr>
          <p:cNvPr id="44" name="Rectangle 43">
            <a:extLst>
              <a:ext uri="{FF2B5EF4-FFF2-40B4-BE49-F238E27FC236}">
                <a16:creationId xmlns:a16="http://schemas.microsoft.com/office/drawing/2014/main" id="{C038ACED-5FF5-7F4E-BDA1-4CB68DA65699}"/>
              </a:ext>
            </a:extLst>
          </p:cNvPr>
          <p:cNvSpPr/>
          <p:nvPr/>
        </p:nvSpPr>
        <p:spPr>
          <a:xfrm>
            <a:off x="11827252" y="7592642"/>
            <a:ext cx="1005403" cy="584775"/>
          </a:xfrm>
          <a:prstGeom prst="rect">
            <a:avLst/>
          </a:prstGeom>
        </p:spPr>
        <p:txBody>
          <a:bodyPr wrap="none">
            <a:spAutoFit/>
          </a:bodyPr>
          <a:lstStyle/>
          <a:p>
            <a:r>
              <a:rPr lang="en-US" sz="3200" b="1" dirty="0">
                <a:solidFill>
                  <a:schemeClr val="tx1"/>
                </a:solidFill>
                <a:latin typeface="Raleway Regular" charset="0"/>
                <a:cs typeface="Raleway Regular" charset="0"/>
              </a:rPr>
              <a:t>Edge</a:t>
            </a:r>
            <a:endParaRPr lang="en-US" sz="2800" b="1" dirty="0">
              <a:solidFill>
                <a:schemeClr val="tx1"/>
              </a:solidFill>
            </a:endParaRPr>
          </a:p>
        </p:txBody>
      </p:sp>
      <p:sp>
        <p:nvSpPr>
          <p:cNvPr id="50" name="TextBox 49">
            <a:extLst>
              <a:ext uri="{FF2B5EF4-FFF2-40B4-BE49-F238E27FC236}">
                <a16:creationId xmlns:a16="http://schemas.microsoft.com/office/drawing/2014/main" id="{477CB782-E569-B247-BCD4-AE06B32F6F24}"/>
              </a:ext>
            </a:extLst>
          </p:cNvPr>
          <p:cNvSpPr txBox="1"/>
          <p:nvPr/>
        </p:nvSpPr>
        <p:spPr>
          <a:xfrm>
            <a:off x="11454907" y="8088250"/>
            <a:ext cx="4278415" cy="194925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457200" marR="0" indent="-457200" algn="l" defTabSz="825500" rtl="0" fontAlgn="auto" latinLnBrk="0" hangingPunct="0">
              <a:lnSpc>
                <a:spcPct val="100000"/>
              </a:lnSpc>
              <a:spcBef>
                <a:spcPts val="0"/>
              </a:spcBef>
              <a:spcAft>
                <a:spcPts val="0"/>
              </a:spcAft>
              <a:buClrTx/>
              <a:buSzTx/>
              <a:buFont typeface="Arial" panose="020B0604020202020204" pitchFamily="34" charset="0"/>
              <a:buChar char="•"/>
              <a:tabLst/>
            </a:pPr>
            <a:r>
              <a:rPr kumimoji="0" lang="en-US" sz="3000" b="0" i="0" u="none" strike="noStrike" cap="none" spc="0" normalizeH="0" baseline="0" dirty="0">
                <a:ln>
                  <a:noFill/>
                </a:ln>
                <a:solidFill>
                  <a:srgbClr val="35EAB2"/>
                </a:solidFill>
                <a:effectLst/>
                <a:uFillTx/>
                <a:latin typeface="Helvetica Neue Medium"/>
                <a:ea typeface="Helvetica Neue Medium"/>
                <a:cs typeface="Helvetica Neue Medium"/>
                <a:sym typeface="Helvetica Neue Medium"/>
              </a:rPr>
              <a:t>Local compute</a:t>
            </a:r>
          </a:p>
          <a:p>
            <a:pPr marL="457200" marR="0" indent="-457200" algn="l" defTabSz="825500" rtl="0" fontAlgn="auto" latinLnBrk="0" hangingPunct="0">
              <a:lnSpc>
                <a:spcPct val="100000"/>
              </a:lnSpc>
              <a:spcBef>
                <a:spcPts val="0"/>
              </a:spcBef>
              <a:spcAft>
                <a:spcPts val="0"/>
              </a:spcAft>
              <a:buClrTx/>
              <a:buSzTx/>
              <a:buFont typeface="Arial" panose="020B0604020202020204" pitchFamily="34" charset="0"/>
              <a:buChar char="•"/>
              <a:tabLst/>
            </a:pPr>
            <a:r>
              <a:rPr lang="en-US" dirty="0">
                <a:solidFill>
                  <a:srgbClr val="35EAB2"/>
                </a:solidFill>
              </a:rPr>
              <a:t>Groomed data</a:t>
            </a:r>
          </a:p>
          <a:p>
            <a:pPr marL="457200" marR="0" indent="-457200" algn="l" defTabSz="825500" rtl="0" fontAlgn="auto" latinLnBrk="0" hangingPunct="0">
              <a:lnSpc>
                <a:spcPct val="100000"/>
              </a:lnSpc>
              <a:spcBef>
                <a:spcPts val="0"/>
              </a:spcBef>
              <a:spcAft>
                <a:spcPts val="0"/>
              </a:spcAft>
              <a:buClrTx/>
              <a:buSzTx/>
              <a:buFont typeface="Arial" panose="020B0604020202020204" pitchFamily="34" charset="0"/>
              <a:buChar char="•"/>
              <a:tabLst/>
            </a:pPr>
            <a:r>
              <a:rPr lang="en-US" dirty="0">
                <a:solidFill>
                  <a:srgbClr val="35EAB2"/>
                </a:solidFill>
              </a:rPr>
              <a:t>Unlimited devices</a:t>
            </a:r>
          </a:p>
          <a:p>
            <a:pPr marL="457200" marR="0" indent="-457200" algn="l" defTabSz="825500" rtl="0" fontAlgn="auto" latinLnBrk="0" hangingPunct="0">
              <a:lnSpc>
                <a:spcPct val="100000"/>
              </a:lnSpc>
              <a:spcBef>
                <a:spcPts val="0"/>
              </a:spcBef>
              <a:spcAft>
                <a:spcPts val="0"/>
              </a:spcAft>
              <a:buClrTx/>
              <a:buSzTx/>
              <a:buFont typeface="Arial" panose="020B0604020202020204" pitchFamily="34" charset="0"/>
              <a:buChar char="•"/>
              <a:tabLst/>
            </a:pPr>
            <a:r>
              <a:rPr kumimoji="0" lang="en-US" sz="3000" b="0" i="0" u="none" strike="noStrike" cap="none" spc="0" normalizeH="0" baseline="0" dirty="0">
                <a:ln>
                  <a:noFill/>
                </a:ln>
                <a:solidFill>
                  <a:srgbClr val="35EAB2"/>
                </a:solidFill>
                <a:effectLst/>
                <a:uFillTx/>
                <a:latin typeface="Helvetica Neue Medium"/>
                <a:ea typeface="Helvetica Neue Medium"/>
                <a:cs typeface="Helvetica Neue Medium"/>
                <a:sym typeface="Helvetica Neue Medium"/>
              </a:rPr>
              <a:t>Filtered transmission</a:t>
            </a:r>
          </a:p>
        </p:txBody>
      </p:sp>
      <p:sp>
        <p:nvSpPr>
          <p:cNvPr id="52" name="Rectangle 51">
            <a:extLst>
              <a:ext uri="{FF2B5EF4-FFF2-40B4-BE49-F238E27FC236}">
                <a16:creationId xmlns:a16="http://schemas.microsoft.com/office/drawing/2014/main" id="{296504D9-15EE-B34E-9B25-BDE657D8EFE3}"/>
              </a:ext>
            </a:extLst>
          </p:cNvPr>
          <p:cNvSpPr/>
          <p:nvPr/>
        </p:nvSpPr>
        <p:spPr>
          <a:xfrm>
            <a:off x="5401109" y="6529618"/>
            <a:ext cx="686594" cy="523220"/>
          </a:xfrm>
          <a:prstGeom prst="rect">
            <a:avLst/>
          </a:prstGeom>
        </p:spPr>
        <p:txBody>
          <a:bodyPr wrap="square">
            <a:spAutoFit/>
          </a:bodyPr>
          <a:lstStyle/>
          <a:p>
            <a:pPr algn="l"/>
            <a:r>
              <a:rPr lang="en-US" sz="2800" dirty="0">
                <a:solidFill>
                  <a:srgbClr val="35EAB2"/>
                </a:solidFill>
              </a:rPr>
              <a:t>$</a:t>
            </a:r>
            <a:endParaRPr lang="en-US" sz="1050" dirty="0">
              <a:solidFill>
                <a:srgbClr val="35EAB2"/>
              </a:solidFill>
            </a:endParaRPr>
          </a:p>
        </p:txBody>
      </p:sp>
      <p:cxnSp>
        <p:nvCxnSpPr>
          <p:cNvPr id="53" name="Elbow Connector 2">
            <a:extLst>
              <a:ext uri="{FF2B5EF4-FFF2-40B4-BE49-F238E27FC236}">
                <a16:creationId xmlns:a16="http://schemas.microsoft.com/office/drawing/2014/main" id="{2D48763D-0E8D-6342-A545-ED47348690A1}"/>
              </a:ext>
            </a:extLst>
          </p:cNvPr>
          <p:cNvCxnSpPr>
            <a:cxnSpLocks/>
          </p:cNvCxnSpPr>
          <p:nvPr/>
        </p:nvCxnSpPr>
        <p:spPr>
          <a:xfrm>
            <a:off x="6773411" y="6821407"/>
            <a:ext cx="12568869" cy="0"/>
          </a:xfrm>
          <a:prstGeom prst="straightConnector1">
            <a:avLst/>
          </a:prstGeom>
          <a:ln w="53975">
            <a:solidFill>
              <a:schemeClr val="accent3"/>
            </a:solidFill>
            <a:headEnd type="triangle"/>
            <a:tailEnd type="triangle"/>
          </a:ln>
          <a:effectLst/>
        </p:spPr>
        <p:style>
          <a:lnRef idx="2">
            <a:schemeClr val="accent1"/>
          </a:lnRef>
          <a:fillRef idx="0">
            <a:schemeClr val="accent1"/>
          </a:fillRef>
          <a:effectRef idx="1">
            <a:schemeClr val="accent1"/>
          </a:effectRef>
          <a:fontRef idx="minor">
            <a:schemeClr val="tx1"/>
          </a:fontRef>
        </p:style>
      </p:cxnSp>
      <p:sp>
        <p:nvSpPr>
          <p:cNvPr id="55" name="Rectangle 54">
            <a:extLst>
              <a:ext uri="{FF2B5EF4-FFF2-40B4-BE49-F238E27FC236}">
                <a16:creationId xmlns:a16="http://schemas.microsoft.com/office/drawing/2014/main" id="{6858FA52-CB3F-0045-8BB0-7B5B1B06C02D}"/>
              </a:ext>
            </a:extLst>
          </p:cNvPr>
          <p:cNvSpPr/>
          <p:nvPr/>
        </p:nvSpPr>
        <p:spPr>
          <a:xfrm>
            <a:off x="19876808" y="6044201"/>
            <a:ext cx="731963" cy="1446550"/>
          </a:xfrm>
          <a:prstGeom prst="rect">
            <a:avLst/>
          </a:prstGeom>
        </p:spPr>
        <p:txBody>
          <a:bodyPr wrap="square">
            <a:spAutoFit/>
          </a:bodyPr>
          <a:lstStyle/>
          <a:p>
            <a:pPr algn="l"/>
            <a:r>
              <a:rPr lang="en-US" sz="8800" dirty="0">
                <a:solidFill>
                  <a:srgbClr val="FF0000"/>
                </a:solidFill>
              </a:rPr>
              <a:t>$</a:t>
            </a:r>
            <a:endParaRPr lang="en-US" sz="4000" dirty="0">
              <a:solidFill>
                <a:srgbClr val="FF0000"/>
              </a:solidFill>
            </a:endParaRPr>
          </a:p>
        </p:txBody>
      </p:sp>
      <p:sp>
        <p:nvSpPr>
          <p:cNvPr id="57" name="Rectangle 56">
            <a:extLst>
              <a:ext uri="{FF2B5EF4-FFF2-40B4-BE49-F238E27FC236}">
                <a16:creationId xmlns:a16="http://schemas.microsoft.com/office/drawing/2014/main" id="{D100E16E-A7C6-4A4B-ABCA-FFD9B2313F8E}"/>
              </a:ext>
            </a:extLst>
          </p:cNvPr>
          <p:cNvSpPr/>
          <p:nvPr/>
        </p:nvSpPr>
        <p:spPr>
          <a:xfrm>
            <a:off x="11473047" y="7596416"/>
            <a:ext cx="686594" cy="523220"/>
          </a:xfrm>
          <a:prstGeom prst="rect">
            <a:avLst/>
          </a:prstGeom>
        </p:spPr>
        <p:txBody>
          <a:bodyPr wrap="square">
            <a:spAutoFit/>
          </a:bodyPr>
          <a:lstStyle/>
          <a:p>
            <a:pPr algn="l"/>
            <a:r>
              <a:rPr lang="en-US" sz="2800" dirty="0">
                <a:solidFill>
                  <a:srgbClr val="35EAB2"/>
                </a:solidFill>
              </a:rPr>
              <a:t>$</a:t>
            </a:r>
            <a:endParaRPr lang="en-US" sz="1050" dirty="0">
              <a:solidFill>
                <a:srgbClr val="35EAB2"/>
              </a:solidFill>
            </a:endParaRPr>
          </a:p>
        </p:txBody>
      </p:sp>
    </p:spTree>
    <p:extLst>
      <p:ext uri="{BB962C8B-B14F-4D97-AF65-F5344CB8AC3E}">
        <p14:creationId xmlns:p14="http://schemas.microsoft.com/office/powerpoint/2010/main" val="400486152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52"/>
                                        </p:tgtEl>
                                        <p:attrNameLst>
                                          <p:attrName>style.visibility</p:attrName>
                                        </p:attrNameLst>
                                      </p:cBhvr>
                                      <p:to>
                                        <p:strVal val="visible"/>
                                      </p:to>
                                    </p:set>
                                  </p:childTnLst>
                                </p:cTn>
                              </p:par>
                              <p:par>
                                <p:cTn id="27" presetID="1" presetClass="exit" presetSubtype="0" fill="hold" nodeType="withEffect">
                                  <p:stCondLst>
                                    <p:cond delay="0"/>
                                  </p:stCondLst>
                                  <p:childTnLst>
                                    <p:set>
                                      <p:cBhvr>
                                        <p:cTn id="28" dur="1" fill="hold">
                                          <p:stCondLst>
                                            <p:cond delay="0"/>
                                          </p:stCondLst>
                                        </p:cTn>
                                        <p:tgtEl>
                                          <p:spTgt spid="5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 grpId="0"/>
      <p:bldP spid="40" grpId="0"/>
      <p:bldP spid="44" grpId="0"/>
      <p:bldP spid="50" grpId="0"/>
      <p:bldP spid="52" grpId="0"/>
      <p:bldP spid="55" grpId="0"/>
      <p:bldP spid="5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summary of equity ownership and funding history"/>
          <p:cNvSpPr txBox="1">
            <a:spLocks noGrp="1"/>
          </p:cNvSpPr>
          <p:nvPr>
            <p:ph type="title"/>
          </p:nvPr>
        </p:nvSpPr>
        <p:spPr>
          <a:prstGeom prst="rect">
            <a:avLst/>
          </a:prstGeom>
        </p:spPr>
        <p:txBody>
          <a:bodyPr/>
          <a:lstStyle/>
          <a:p>
            <a:pPr defTabSz="462280">
              <a:defRPr sz="6400"/>
            </a:pPr>
            <a:r>
              <a:rPr lang="en-US" dirty="0"/>
              <a:t>Challenge - Deployment</a:t>
            </a:r>
            <a:endParaRPr dirty="0"/>
          </a:p>
        </p:txBody>
      </p:sp>
      <p:pic>
        <p:nvPicPr>
          <p:cNvPr id="8" name="Picture 7">
            <a:extLst>
              <a:ext uri="{FF2B5EF4-FFF2-40B4-BE49-F238E27FC236}">
                <a16:creationId xmlns:a16="http://schemas.microsoft.com/office/drawing/2014/main" id="{7286C9D9-A625-924F-BB95-B6C211E5FE83}"/>
              </a:ext>
            </a:extLst>
          </p:cNvPr>
          <p:cNvPicPr>
            <a:picLocks noChangeAspect="1"/>
          </p:cNvPicPr>
          <p:nvPr/>
        </p:nvPicPr>
        <p:blipFill>
          <a:blip r:embed="rId2" cstate="screen">
            <a:biLevel thresh="75000"/>
            <a:extLst>
              <a:ext uri="{BEBA8EAE-BF5A-486C-A8C5-ECC9F3942E4B}">
                <a14:imgProps xmlns:a14="http://schemas.microsoft.com/office/drawing/2010/main">
                  <a14:imgLayer r:embed="rId3">
                    <a14:imgEffect>
                      <a14:colorTemperature colorTemp="4700"/>
                    </a14:imgEffect>
                    <a14:imgEffect>
                      <a14:saturation sat="347000"/>
                    </a14:imgEffect>
                    <a14:imgEffect>
                      <a14:brightnessContrast bright="-40000"/>
                    </a14:imgEffect>
                  </a14:imgLayer>
                </a14:imgProps>
              </a:ext>
              <a:ext uri="{28A0092B-C50C-407E-A947-70E740481C1C}">
                <a14:useLocalDpi xmlns:a14="http://schemas.microsoft.com/office/drawing/2010/main"/>
              </a:ext>
            </a:extLst>
          </a:blip>
          <a:stretch>
            <a:fillRect/>
          </a:stretch>
        </p:blipFill>
        <p:spPr>
          <a:xfrm>
            <a:off x="2284015" y="3851631"/>
            <a:ext cx="1232103" cy="1198802"/>
          </a:xfrm>
          <a:prstGeom prst="rect">
            <a:avLst/>
          </a:prstGeom>
        </p:spPr>
      </p:pic>
      <p:pic>
        <p:nvPicPr>
          <p:cNvPr id="9" name="Picture 8">
            <a:extLst>
              <a:ext uri="{FF2B5EF4-FFF2-40B4-BE49-F238E27FC236}">
                <a16:creationId xmlns:a16="http://schemas.microsoft.com/office/drawing/2014/main" id="{5B831C6F-6AF9-5B48-A3F0-3663EF0075C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922955" y="9289077"/>
            <a:ext cx="1232017" cy="1232017"/>
          </a:xfrm>
          <a:prstGeom prst="rect">
            <a:avLst/>
          </a:prstGeom>
        </p:spPr>
      </p:pic>
      <p:pic>
        <p:nvPicPr>
          <p:cNvPr id="10" name="Picture 9">
            <a:extLst>
              <a:ext uri="{FF2B5EF4-FFF2-40B4-BE49-F238E27FC236}">
                <a16:creationId xmlns:a16="http://schemas.microsoft.com/office/drawing/2014/main" id="{23D16C9B-223D-9445-B5D4-D2F6A35ABCB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823027" y="2557679"/>
            <a:ext cx="1589809" cy="1589809"/>
          </a:xfrm>
          <a:prstGeom prst="rect">
            <a:avLst/>
          </a:prstGeom>
        </p:spPr>
      </p:pic>
      <p:sp>
        <p:nvSpPr>
          <p:cNvPr id="11" name="Oval 10">
            <a:extLst>
              <a:ext uri="{FF2B5EF4-FFF2-40B4-BE49-F238E27FC236}">
                <a16:creationId xmlns:a16="http://schemas.microsoft.com/office/drawing/2014/main" id="{9B0F6A87-50A6-AF40-A2E3-2C7AE909F330}"/>
              </a:ext>
            </a:extLst>
          </p:cNvPr>
          <p:cNvSpPr>
            <a:spLocks noChangeAspect="1"/>
          </p:cNvSpPr>
          <p:nvPr/>
        </p:nvSpPr>
        <p:spPr>
          <a:xfrm>
            <a:off x="3567058" y="4717130"/>
            <a:ext cx="4080510" cy="4080510"/>
          </a:xfrm>
          <a:prstGeom prst="ellipse">
            <a:avLst/>
          </a:prstGeom>
          <a:no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13"/>
          </a:p>
        </p:txBody>
      </p:sp>
      <p:pic>
        <p:nvPicPr>
          <p:cNvPr id="12" name="Picture 11">
            <a:extLst>
              <a:ext uri="{FF2B5EF4-FFF2-40B4-BE49-F238E27FC236}">
                <a16:creationId xmlns:a16="http://schemas.microsoft.com/office/drawing/2014/main" id="{05891C7E-6EB9-AA4B-BFAC-93EF6A528363}"/>
              </a:ext>
            </a:extLst>
          </p:cNvPr>
          <p:cNvPicPr>
            <a:picLocks noChangeAspect="1"/>
          </p:cNvPicPr>
          <p:nvPr/>
        </p:nvPicPr>
        <p:blipFill>
          <a:blip r:embed="rId6" cstate="screen">
            <a:alphaModFix amt="70000"/>
            <a:extLst>
              <a:ext uri="{BEBA8EAE-BF5A-486C-A8C5-ECC9F3942E4B}">
                <a14:imgProps xmlns:a14="http://schemas.microsoft.com/office/drawing/2010/main">
                  <a14:imgLayer r:embed="rId7">
                    <a14:imgEffect>
                      <a14:colorTemperature colorTemp="4459"/>
                    </a14:imgEffect>
                    <a14:imgEffect>
                      <a14:saturation sat="249000"/>
                    </a14:imgEffect>
                  </a14:imgLayer>
                </a14:imgProps>
              </a:ext>
              <a:ext uri="{28A0092B-C50C-407E-A947-70E740481C1C}">
                <a14:useLocalDpi xmlns:a14="http://schemas.microsoft.com/office/drawing/2010/main"/>
              </a:ext>
            </a:extLst>
          </a:blip>
          <a:stretch>
            <a:fillRect/>
          </a:stretch>
        </p:blipFill>
        <p:spPr>
          <a:xfrm>
            <a:off x="19632499" y="2580466"/>
            <a:ext cx="1604080" cy="1604080"/>
          </a:xfrm>
          <a:prstGeom prst="rect">
            <a:avLst/>
          </a:prstGeom>
        </p:spPr>
      </p:pic>
      <p:pic>
        <p:nvPicPr>
          <p:cNvPr id="13" name="Picture 12">
            <a:extLst>
              <a:ext uri="{FF2B5EF4-FFF2-40B4-BE49-F238E27FC236}">
                <a16:creationId xmlns:a16="http://schemas.microsoft.com/office/drawing/2014/main" id="{2C30342A-0F6D-0B41-B714-BE8170DE6606}"/>
              </a:ext>
            </a:extLst>
          </p:cNvPr>
          <p:cNvPicPr>
            <a:picLocks noChangeAspect="1"/>
          </p:cNvPicPr>
          <p:nvPr/>
        </p:nvPicPr>
        <p:blipFill>
          <a:blip r:embed="rId8" cstate="screen">
            <a:biLevel thresh="75000"/>
            <a:extLst>
              <a:ext uri="{28A0092B-C50C-407E-A947-70E740481C1C}">
                <a14:useLocalDpi xmlns:a14="http://schemas.microsoft.com/office/drawing/2010/main"/>
              </a:ext>
            </a:extLst>
          </a:blip>
          <a:stretch>
            <a:fillRect/>
          </a:stretch>
        </p:blipFill>
        <p:spPr>
          <a:xfrm>
            <a:off x="1321414" y="5833312"/>
            <a:ext cx="1239260" cy="1239260"/>
          </a:xfrm>
          <a:prstGeom prst="rect">
            <a:avLst/>
          </a:prstGeom>
        </p:spPr>
      </p:pic>
      <p:pic>
        <p:nvPicPr>
          <p:cNvPr id="14" name="Picture 13">
            <a:extLst>
              <a:ext uri="{FF2B5EF4-FFF2-40B4-BE49-F238E27FC236}">
                <a16:creationId xmlns:a16="http://schemas.microsoft.com/office/drawing/2014/main" id="{97CCEC90-5BC1-1C42-B83B-394194508ACD}"/>
              </a:ext>
            </a:extLst>
          </p:cNvPr>
          <p:cNvPicPr>
            <a:picLocks noChangeAspect="1"/>
          </p:cNvPicPr>
          <p:nvPr/>
        </p:nvPicPr>
        <p:blipFill>
          <a:blip r:embed="rId9"/>
          <a:stretch>
            <a:fillRect/>
          </a:stretch>
        </p:blipFill>
        <p:spPr>
          <a:xfrm>
            <a:off x="7451551" y="3405744"/>
            <a:ext cx="1882054" cy="1882054"/>
          </a:xfrm>
          <a:prstGeom prst="rect">
            <a:avLst/>
          </a:prstGeom>
        </p:spPr>
      </p:pic>
      <p:pic>
        <p:nvPicPr>
          <p:cNvPr id="15" name="Picture 14">
            <a:extLst>
              <a:ext uri="{FF2B5EF4-FFF2-40B4-BE49-F238E27FC236}">
                <a16:creationId xmlns:a16="http://schemas.microsoft.com/office/drawing/2014/main" id="{8004FD28-F9AE-6B49-9F6A-CFFFD71519F2}"/>
              </a:ext>
            </a:extLst>
          </p:cNvPr>
          <p:cNvPicPr>
            <a:picLocks noChangeAspect="1"/>
          </p:cNvPicPr>
          <p:nvPr/>
        </p:nvPicPr>
        <p:blipFill>
          <a:blip r:embed="rId10"/>
          <a:stretch>
            <a:fillRect/>
          </a:stretch>
        </p:blipFill>
        <p:spPr>
          <a:xfrm>
            <a:off x="2137719" y="8272774"/>
            <a:ext cx="1346299" cy="1346299"/>
          </a:xfrm>
          <a:prstGeom prst="rect">
            <a:avLst/>
          </a:prstGeom>
        </p:spPr>
      </p:pic>
      <p:pic>
        <p:nvPicPr>
          <p:cNvPr id="16" name="Picture 15">
            <a:extLst>
              <a:ext uri="{FF2B5EF4-FFF2-40B4-BE49-F238E27FC236}">
                <a16:creationId xmlns:a16="http://schemas.microsoft.com/office/drawing/2014/main" id="{25EC9AD2-B376-024D-B9EB-5ED8123CC75C}"/>
              </a:ext>
            </a:extLst>
          </p:cNvPr>
          <p:cNvPicPr>
            <a:picLocks noChangeAspect="1"/>
          </p:cNvPicPr>
          <p:nvPr/>
        </p:nvPicPr>
        <p:blipFill>
          <a:blip r:embed="rId11" cstate="screen">
            <a:biLevel thresh="75000"/>
            <a:extLst>
              <a:ext uri="{28A0092B-C50C-407E-A947-70E740481C1C}">
                <a14:useLocalDpi xmlns:a14="http://schemas.microsoft.com/office/drawing/2010/main"/>
              </a:ext>
            </a:extLst>
          </a:blip>
          <a:stretch>
            <a:fillRect/>
          </a:stretch>
        </p:blipFill>
        <p:spPr>
          <a:xfrm>
            <a:off x="17300906" y="8348327"/>
            <a:ext cx="1169733" cy="1169733"/>
          </a:xfrm>
          <a:prstGeom prst="rect">
            <a:avLst/>
          </a:prstGeom>
        </p:spPr>
      </p:pic>
      <p:pic>
        <p:nvPicPr>
          <p:cNvPr id="17" name="Picture 16">
            <a:extLst>
              <a:ext uri="{FF2B5EF4-FFF2-40B4-BE49-F238E27FC236}">
                <a16:creationId xmlns:a16="http://schemas.microsoft.com/office/drawing/2014/main" id="{8A061602-2736-C748-BAC4-CC939E4B82D4}"/>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19917156" y="9038179"/>
            <a:ext cx="1034767" cy="1034767"/>
          </a:xfrm>
          <a:prstGeom prst="rect">
            <a:avLst/>
          </a:prstGeom>
        </p:spPr>
      </p:pic>
      <p:pic>
        <p:nvPicPr>
          <p:cNvPr id="18" name="Picture 17">
            <a:extLst>
              <a:ext uri="{FF2B5EF4-FFF2-40B4-BE49-F238E27FC236}">
                <a16:creationId xmlns:a16="http://schemas.microsoft.com/office/drawing/2014/main" id="{A7A96D67-6041-3D45-B7DA-C0ABE862C908}"/>
              </a:ext>
            </a:extLst>
          </p:cNvPr>
          <p:cNvPicPr>
            <a:picLocks noChangeAspect="1"/>
          </p:cNvPicPr>
          <p:nvPr/>
        </p:nvPicPr>
        <p:blipFill>
          <a:blip r:embed="rId13" cstate="screen">
            <a:biLevel thresh="75000"/>
            <a:extLst>
              <a:ext uri="{28A0092B-C50C-407E-A947-70E740481C1C}">
                <a14:useLocalDpi xmlns:a14="http://schemas.microsoft.com/office/drawing/2010/main"/>
              </a:ext>
            </a:extLst>
          </a:blip>
          <a:stretch>
            <a:fillRect/>
          </a:stretch>
        </p:blipFill>
        <p:spPr>
          <a:xfrm>
            <a:off x="22430526" y="8352288"/>
            <a:ext cx="1426794" cy="1426794"/>
          </a:xfrm>
          <a:prstGeom prst="rect">
            <a:avLst/>
          </a:prstGeom>
        </p:spPr>
      </p:pic>
      <p:pic>
        <p:nvPicPr>
          <p:cNvPr id="19" name="Picture 18">
            <a:extLst>
              <a:ext uri="{FF2B5EF4-FFF2-40B4-BE49-F238E27FC236}">
                <a16:creationId xmlns:a16="http://schemas.microsoft.com/office/drawing/2014/main" id="{35B21025-DDE1-A247-AF7D-E2394514CF07}"/>
              </a:ext>
            </a:extLst>
          </p:cNvPr>
          <p:cNvPicPr>
            <a:picLocks noChangeAspect="1"/>
          </p:cNvPicPr>
          <p:nvPr/>
        </p:nvPicPr>
        <p:blipFill>
          <a:blip r:embed="rId14" cstate="screen">
            <a:biLevel thresh="75000"/>
            <a:extLst>
              <a:ext uri="{28A0092B-C50C-407E-A947-70E740481C1C}">
                <a14:useLocalDpi xmlns:a14="http://schemas.microsoft.com/office/drawing/2010/main"/>
              </a:ext>
            </a:extLst>
          </a:blip>
          <a:stretch>
            <a:fillRect/>
          </a:stretch>
        </p:blipFill>
        <p:spPr>
          <a:xfrm>
            <a:off x="22521348" y="3959265"/>
            <a:ext cx="935462" cy="935462"/>
          </a:xfrm>
          <a:prstGeom prst="rect">
            <a:avLst/>
          </a:prstGeom>
        </p:spPr>
      </p:pic>
      <p:sp>
        <p:nvSpPr>
          <p:cNvPr id="22" name="Rectangle 21">
            <a:extLst>
              <a:ext uri="{FF2B5EF4-FFF2-40B4-BE49-F238E27FC236}">
                <a16:creationId xmlns:a16="http://schemas.microsoft.com/office/drawing/2014/main" id="{9AD6CA32-4199-8E4B-AB04-E41DFCA58E17}"/>
              </a:ext>
            </a:extLst>
          </p:cNvPr>
          <p:cNvSpPr/>
          <p:nvPr/>
        </p:nvSpPr>
        <p:spPr>
          <a:xfrm>
            <a:off x="4525983" y="5449393"/>
            <a:ext cx="2080695" cy="707886"/>
          </a:xfrm>
          <a:prstGeom prst="rect">
            <a:avLst/>
          </a:prstGeom>
        </p:spPr>
        <p:txBody>
          <a:bodyPr wrap="square">
            <a:spAutoFit/>
          </a:bodyPr>
          <a:lstStyle/>
          <a:p>
            <a:r>
              <a:rPr lang="en-US" sz="4000" b="1" dirty="0">
                <a:solidFill>
                  <a:schemeClr val="tx1"/>
                </a:solidFill>
                <a:latin typeface="Raleway Regular" charset="0"/>
                <a:cs typeface="Raleway Regular" charset="0"/>
              </a:rPr>
              <a:t>Edge</a:t>
            </a:r>
            <a:endParaRPr lang="en-US" sz="3600" b="1" dirty="0">
              <a:solidFill>
                <a:schemeClr val="tx1"/>
              </a:solidFill>
            </a:endParaRPr>
          </a:p>
        </p:txBody>
      </p:sp>
      <p:pic>
        <p:nvPicPr>
          <p:cNvPr id="24" name="Picture 23">
            <a:extLst>
              <a:ext uri="{FF2B5EF4-FFF2-40B4-BE49-F238E27FC236}">
                <a16:creationId xmlns:a16="http://schemas.microsoft.com/office/drawing/2014/main" id="{97A63F9C-63A9-9541-8823-7755112CBC19}"/>
              </a:ext>
            </a:extLst>
          </p:cNvPr>
          <p:cNvPicPr>
            <a:picLocks noChangeAspect="1"/>
          </p:cNvPicPr>
          <p:nvPr/>
        </p:nvPicPr>
        <p:blipFill>
          <a:blip r:embed="rId15"/>
          <a:stretch>
            <a:fillRect/>
          </a:stretch>
        </p:blipFill>
        <p:spPr>
          <a:xfrm>
            <a:off x="17258838" y="3808865"/>
            <a:ext cx="1063900" cy="1075812"/>
          </a:xfrm>
          <a:prstGeom prst="rect">
            <a:avLst/>
          </a:prstGeom>
        </p:spPr>
      </p:pic>
      <p:pic>
        <p:nvPicPr>
          <p:cNvPr id="26" name="Picture 25">
            <a:extLst>
              <a:ext uri="{FF2B5EF4-FFF2-40B4-BE49-F238E27FC236}">
                <a16:creationId xmlns:a16="http://schemas.microsoft.com/office/drawing/2014/main" id="{0D684DF6-F586-9F4A-8A81-673AE720A7EA}"/>
              </a:ext>
            </a:extLst>
          </p:cNvPr>
          <p:cNvPicPr>
            <a:picLocks noChangeAspect="1"/>
          </p:cNvPicPr>
          <p:nvPr/>
        </p:nvPicPr>
        <p:blipFill>
          <a:blip r:embed="rId16"/>
          <a:stretch>
            <a:fillRect/>
          </a:stretch>
        </p:blipFill>
        <p:spPr>
          <a:xfrm>
            <a:off x="7658196" y="8104879"/>
            <a:ext cx="1403910" cy="1403910"/>
          </a:xfrm>
          <a:prstGeom prst="rect">
            <a:avLst/>
          </a:prstGeom>
        </p:spPr>
      </p:pic>
      <p:sp>
        <p:nvSpPr>
          <p:cNvPr id="23" name="Oval 22">
            <a:extLst>
              <a:ext uri="{FF2B5EF4-FFF2-40B4-BE49-F238E27FC236}">
                <a16:creationId xmlns:a16="http://schemas.microsoft.com/office/drawing/2014/main" id="{C4928F38-709C-A94D-949D-6533757811F5}"/>
              </a:ext>
            </a:extLst>
          </p:cNvPr>
          <p:cNvSpPr>
            <a:spLocks noChangeAspect="1"/>
          </p:cNvSpPr>
          <p:nvPr/>
        </p:nvSpPr>
        <p:spPr>
          <a:xfrm>
            <a:off x="18330293" y="4789809"/>
            <a:ext cx="4080510" cy="4080510"/>
          </a:xfrm>
          <a:prstGeom prst="ellipse">
            <a:avLst/>
          </a:prstGeom>
          <a:no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13"/>
          </a:p>
        </p:txBody>
      </p:sp>
      <p:sp>
        <p:nvSpPr>
          <p:cNvPr id="28" name="Rectangle 27">
            <a:extLst>
              <a:ext uri="{FF2B5EF4-FFF2-40B4-BE49-F238E27FC236}">
                <a16:creationId xmlns:a16="http://schemas.microsoft.com/office/drawing/2014/main" id="{BFF4E760-13EA-E743-8BFC-FB66C750EB16}"/>
              </a:ext>
            </a:extLst>
          </p:cNvPr>
          <p:cNvSpPr/>
          <p:nvPr/>
        </p:nvSpPr>
        <p:spPr>
          <a:xfrm>
            <a:off x="19394193" y="5372127"/>
            <a:ext cx="2080695" cy="707886"/>
          </a:xfrm>
          <a:prstGeom prst="rect">
            <a:avLst/>
          </a:prstGeom>
        </p:spPr>
        <p:txBody>
          <a:bodyPr wrap="square">
            <a:spAutoFit/>
          </a:bodyPr>
          <a:lstStyle/>
          <a:p>
            <a:r>
              <a:rPr lang="en-US" sz="4000" b="1" dirty="0">
                <a:solidFill>
                  <a:schemeClr val="tx1"/>
                </a:solidFill>
                <a:latin typeface="Raleway Regular" charset="0"/>
                <a:cs typeface="Raleway Regular" charset="0"/>
              </a:rPr>
              <a:t>Cloud</a:t>
            </a:r>
            <a:endParaRPr lang="en-US" sz="3600" b="1" dirty="0">
              <a:solidFill>
                <a:schemeClr val="tx1"/>
              </a:solidFill>
            </a:endParaRPr>
          </a:p>
        </p:txBody>
      </p:sp>
      <p:sp>
        <p:nvSpPr>
          <p:cNvPr id="2" name="Rectangle 1">
            <a:extLst>
              <a:ext uri="{FF2B5EF4-FFF2-40B4-BE49-F238E27FC236}">
                <a16:creationId xmlns:a16="http://schemas.microsoft.com/office/drawing/2014/main" id="{44BF900D-C387-BF48-8D1C-8E896EC7CEA6}"/>
              </a:ext>
            </a:extLst>
          </p:cNvPr>
          <p:cNvSpPr/>
          <p:nvPr/>
        </p:nvSpPr>
        <p:spPr>
          <a:xfrm>
            <a:off x="4606550" y="6084223"/>
            <a:ext cx="2022764" cy="1437602"/>
          </a:xfrm>
          <a:prstGeom prst="rect">
            <a:avLst/>
          </a:prstGeom>
          <a:solidFill>
            <a:srgbClr val="FFFFFF"/>
          </a:solidFill>
          <a:ln w="47625" cap="flat">
            <a:solidFill>
              <a:schemeClr val="tx1"/>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00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endParaRPr>
          </a:p>
        </p:txBody>
      </p:sp>
      <p:sp>
        <p:nvSpPr>
          <p:cNvPr id="29" name="Rectangle 28">
            <a:extLst>
              <a:ext uri="{FF2B5EF4-FFF2-40B4-BE49-F238E27FC236}">
                <a16:creationId xmlns:a16="http://schemas.microsoft.com/office/drawing/2014/main" id="{32CC862E-1DB8-4445-910D-ED8E1B63B584}"/>
              </a:ext>
            </a:extLst>
          </p:cNvPr>
          <p:cNvSpPr/>
          <p:nvPr/>
        </p:nvSpPr>
        <p:spPr>
          <a:xfrm>
            <a:off x="19394193" y="6037564"/>
            <a:ext cx="2022764" cy="1437602"/>
          </a:xfrm>
          <a:prstGeom prst="rect">
            <a:avLst/>
          </a:prstGeom>
          <a:solidFill>
            <a:srgbClr val="FFFFFF"/>
          </a:solidFill>
          <a:ln w="47625" cap="flat">
            <a:solidFill>
              <a:schemeClr val="tx1"/>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00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endParaRPr>
          </a:p>
        </p:txBody>
      </p:sp>
      <p:cxnSp>
        <p:nvCxnSpPr>
          <p:cNvPr id="30" name="Elbow Connector 2">
            <a:extLst>
              <a:ext uri="{FF2B5EF4-FFF2-40B4-BE49-F238E27FC236}">
                <a16:creationId xmlns:a16="http://schemas.microsoft.com/office/drawing/2014/main" id="{7E645C08-4123-724C-AC5C-D5D22471C99C}"/>
              </a:ext>
            </a:extLst>
          </p:cNvPr>
          <p:cNvCxnSpPr>
            <a:cxnSpLocks/>
          </p:cNvCxnSpPr>
          <p:nvPr/>
        </p:nvCxnSpPr>
        <p:spPr>
          <a:xfrm>
            <a:off x="2810868" y="6707867"/>
            <a:ext cx="1682544" cy="0"/>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31" name="Elbow Connector 2">
            <a:extLst>
              <a:ext uri="{FF2B5EF4-FFF2-40B4-BE49-F238E27FC236}">
                <a16:creationId xmlns:a16="http://schemas.microsoft.com/office/drawing/2014/main" id="{523D292A-85EE-7346-A803-600CB84A8314}"/>
              </a:ext>
            </a:extLst>
          </p:cNvPr>
          <p:cNvCxnSpPr>
            <a:cxnSpLocks/>
          </p:cNvCxnSpPr>
          <p:nvPr/>
        </p:nvCxnSpPr>
        <p:spPr>
          <a:xfrm flipV="1">
            <a:off x="3484018" y="7572089"/>
            <a:ext cx="1122532" cy="1037864"/>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32" name="Elbow Connector 2">
            <a:extLst>
              <a:ext uri="{FF2B5EF4-FFF2-40B4-BE49-F238E27FC236}">
                <a16:creationId xmlns:a16="http://schemas.microsoft.com/office/drawing/2014/main" id="{C23B2F76-BB75-EB4B-8D0F-70E7F7AE7A7E}"/>
              </a:ext>
            </a:extLst>
          </p:cNvPr>
          <p:cNvCxnSpPr>
            <a:cxnSpLocks/>
          </p:cNvCxnSpPr>
          <p:nvPr/>
        </p:nvCxnSpPr>
        <p:spPr>
          <a:xfrm flipV="1">
            <a:off x="6704002" y="5006337"/>
            <a:ext cx="1122532" cy="1037864"/>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33" name="Elbow Connector 2">
            <a:extLst>
              <a:ext uri="{FF2B5EF4-FFF2-40B4-BE49-F238E27FC236}">
                <a16:creationId xmlns:a16="http://schemas.microsoft.com/office/drawing/2014/main" id="{18718B50-CD01-804C-AA93-3366BB489B6D}"/>
              </a:ext>
            </a:extLst>
          </p:cNvPr>
          <p:cNvCxnSpPr>
            <a:cxnSpLocks/>
          </p:cNvCxnSpPr>
          <p:nvPr/>
        </p:nvCxnSpPr>
        <p:spPr>
          <a:xfrm>
            <a:off x="6665217" y="7545917"/>
            <a:ext cx="1076776" cy="1155031"/>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36" name="Elbow Connector 2">
            <a:extLst>
              <a:ext uri="{FF2B5EF4-FFF2-40B4-BE49-F238E27FC236}">
                <a16:creationId xmlns:a16="http://schemas.microsoft.com/office/drawing/2014/main" id="{D0F615E1-1AB0-1E4F-8595-DD74236EBF68}"/>
              </a:ext>
            </a:extLst>
          </p:cNvPr>
          <p:cNvCxnSpPr>
            <a:cxnSpLocks/>
          </p:cNvCxnSpPr>
          <p:nvPr/>
        </p:nvCxnSpPr>
        <p:spPr>
          <a:xfrm>
            <a:off x="3390029" y="4976351"/>
            <a:ext cx="1136359" cy="1075823"/>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39" name="Elbow Connector 2">
            <a:extLst>
              <a:ext uri="{FF2B5EF4-FFF2-40B4-BE49-F238E27FC236}">
                <a16:creationId xmlns:a16="http://schemas.microsoft.com/office/drawing/2014/main" id="{1332A896-9F03-0247-A579-70ABE1C5080A}"/>
              </a:ext>
            </a:extLst>
          </p:cNvPr>
          <p:cNvCxnSpPr>
            <a:cxnSpLocks/>
          </p:cNvCxnSpPr>
          <p:nvPr/>
        </p:nvCxnSpPr>
        <p:spPr>
          <a:xfrm>
            <a:off x="5607313" y="4091749"/>
            <a:ext cx="0" cy="1543860"/>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41" name="Elbow Connector 2">
            <a:extLst>
              <a:ext uri="{FF2B5EF4-FFF2-40B4-BE49-F238E27FC236}">
                <a16:creationId xmlns:a16="http://schemas.microsoft.com/office/drawing/2014/main" id="{853DD939-34E3-3748-B685-889B77F403B6}"/>
              </a:ext>
            </a:extLst>
          </p:cNvPr>
          <p:cNvCxnSpPr>
            <a:cxnSpLocks/>
          </p:cNvCxnSpPr>
          <p:nvPr/>
        </p:nvCxnSpPr>
        <p:spPr>
          <a:xfrm>
            <a:off x="5566330" y="7552852"/>
            <a:ext cx="0" cy="1543860"/>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42" name="Elbow Connector 2">
            <a:extLst>
              <a:ext uri="{FF2B5EF4-FFF2-40B4-BE49-F238E27FC236}">
                <a16:creationId xmlns:a16="http://schemas.microsoft.com/office/drawing/2014/main" id="{36C91273-C8BF-0F40-9060-AD0106291FD7}"/>
              </a:ext>
            </a:extLst>
          </p:cNvPr>
          <p:cNvCxnSpPr>
            <a:cxnSpLocks/>
          </p:cNvCxnSpPr>
          <p:nvPr/>
        </p:nvCxnSpPr>
        <p:spPr>
          <a:xfrm>
            <a:off x="20366770" y="3945200"/>
            <a:ext cx="0" cy="1543860"/>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43" name="Elbow Connector 2">
            <a:extLst>
              <a:ext uri="{FF2B5EF4-FFF2-40B4-BE49-F238E27FC236}">
                <a16:creationId xmlns:a16="http://schemas.microsoft.com/office/drawing/2014/main" id="{15706A56-EB7E-1D42-8169-214F2F30CB00}"/>
              </a:ext>
            </a:extLst>
          </p:cNvPr>
          <p:cNvCxnSpPr>
            <a:cxnSpLocks/>
          </p:cNvCxnSpPr>
          <p:nvPr/>
        </p:nvCxnSpPr>
        <p:spPr>
          <a:xfrm flipV="1">
            <a:off x="21398816" y="4906468"/>
            <a:ext cx="1122532" cy="1037864"/>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46" name="Elbow Connector 2">
            <a:extLst>
              <a:ext uri="{FF2B5EF4-FFF2-40B4-BE49-F238E27FC236}">
                <a16:creationId xmlns:a16="http://schemas.microsoft.com/office/drawing/2014/main" id="{C30F8A32-EB37-8246-AE3F-7E8DDC12273C}"/>
              </a:ext>
            </a:extLst>
          </p:cNvPr>
          <p:cNvCxnSpPr>
            <a:cxnSpLocks/>
          </p:cNvCxnSpPr>
          <p:nvPr/>
        </p:nvCxnSpPr>
        <p:spPr>
          <a:xfrm flipV="1">
            <a:off x="18219748" y="7527831"/>
            <a:ext cx="1122532" cy="1037864"/>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47" name="Elbow Connector 2">
            <a:extLst>
              <a:ext uri="{FF2B5EF4-FFF2-40B4-BE49-F238E27FC236}">
                <a16:creationId xmlns:a16="http://schemas.microsoft.com/office/drawing/2014/main" id="{CA3EE2AD-7CAC-F64E-A881-8860A1AAA816}"/>
              </a:ext>
            </a:extLst>
          </p:cNvPr>
          <p:cNvCxnSpPr>
            <a:cxnSpLocks/>
          </p:cNvCxnSpPr>
          <p:nvPr/>
        </p:nvCxnSpPr>
        <p:spPr>
          <a:xfrm>
            <a:off x="20353504" y="7521825"/>
            <a:ext cx="0" cy="1543860"/>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48" name="Elbow Connector 2">
            <a:extLst>
              <a:ext uri="{FF2B5EF4-FFF2-40B4-BE49-F238E27FC236}">
                <a16:creationId xmlns:a16="http://schemas.microsoft.com/office/drawing/2014/main" id="{8DA61CBB-98FD-774A-9D92-6801F4E1C4C7}"/>
              </a:ext>
            </a:extLst>
          </p:cNvPr>
          <p:cNvCxnSpPr>
            <a:cxnSpLocks/>
          </p:cNvCxnSpPr>
          <p:nvPr/>
        </p:nvCxnSpPr>
        <p:spPr>
          <a:xfrm>
            <a:off x="21547600" y="7510735"/>
            <a:ext cx="1076776" cy="1155031"/>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49" name="Elbow Connector 2">
            <a:extLst>
              <a:ext uri="{FF2B5EF4-FFF2-40B4-BE49-F238E27FC236}">
                <a16:creationId xmlns:a16="http://schemas.microsoft.com/office/drawing/2014/main" id="{5862C366-F0B9-0144-B9B6-40BBBAC20406}"/>
              </a:ext>
            </a:extLst>
          </p:cNvPr>
          <p:cNvCxnSpPr>
            <a:cxnSpLocks/>
          </p:cNvCxnSpPr>
          <p:nvPr/>
        </p:nvCxnSpPr>
        <p:spPr>
          <a:xfrm>
            <a:off x="18347611" y="4895142"/>
            <a:ext cx="1076776" cy="1155031"/>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sp>
        <p:nvSpPr>
          <p:cNvPr id="45" name="Can 44">
            <a:extLst>
              <a:ext uri="{FF2B5EF4-FFF2-40B4-BE49-F238E27FC236}">
                <a16:creationId xmlns:a16="http://schemas.microsoft.com/office/drawing/2014/main" id="{3DB5893B-C9DB-A048-83B7-2485AA5A1F29}"/>
              </a:ext>
            </a:extLst>
          </p:cNvPr>
          <p:cNvSpPr/>
          <p:nvPr/>
        </p:nvSpPr>
        <p:spPr>
          <a:xfrm>
            <a:off x="23186717" y="6249812"/>
            <a:ext cx="1018238" cy="1013106"/>
          </a:xfrm>
          <a:prstGeom prst="can">
            <a:avLst/>
          </a:prstGeom>
          <a:solidFill>
            <a:srgbClr val="FFFFFF"/>
          </a:solidFill>
          <a:ln w="47625" cap="flat">
            <a:solidFill>
              <a:schemeClr val="tx1"/>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00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endParaRPr>
          </a:p>
        </p:txBody>
      </p:sp>
      <p:cxnSp>
        <p:nvCxnSpPr>
          <p:cNvPr id="51" name="Elbow Connector 2">
            <a:extLst>
              <a:ext uri="{FF2B5EF4-FFF2-40B4-BE49-F238E27FC236}">
                <a16:creationId xmlns:a16="http://schemas.microsoft.com/office/drawing/2014/main" id="{2C8E4D10-CCF2-C548-ABC3-2D33570D3D62}"/>
              </a:ext>
            </a:extLst>
          </p:cNvPr>
          <p:cNvCxnSpPr>
            <a:cxnSpLocks/>
          </p:cNvCxnSpPr>
          <p:nvPr/>
        </p:nvCxnSpPr>
        <p:spPr>
          <a:xfrm>
            <a:off x="21398816" y="6830064"/>
            <a:ext cx="1682544" cy="0"/>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sp>
        <p:nvSpPr>
          <p:cNvPr id="3" name="Rectangle 2">
            <a:extLst>
              <a:ext uri="{FF2B5EF4-FFF2-40B4-BE49-F238E27FC236}">
                <a16:creationId xmlns:a16="http://schemas.microsoft.com/office/drawing/2014/main" id="{C06EF430-01C9-F94A-A4B7-982D6B3DF3A4}"/>
              </a:ext>
            </a:extLst>
          </p:cNvPr>
          <p:cNvSpPr/>
          <p:nvPr/>
        </p:nvSpPr>
        <p:spPr>
          <a:xfrm>
            <a:off x="11889896" y="3224090"/>
            <a:ext cx="2024913" cy="584775"/>
          </a:xfrm>
          <a:prstGeom prst="rect">
            <a:avLst/>
          </a:prstGeom>
        </p:spPr>
        <p:txBody>
          <a:bodyPr wrap="none">
            <a:spAutoFit/>
          </a:bodyPr>
          <a:lstStyle/>
          <a:p>
            <a:r>
              <a:rPr lang="en-US" sz="3200" b="1" dirty="0">
                <a:solidFill>
                  <a:schemeClr val="tx1"/>
                </a:solidFill>
                <a:latin typeface="Raleway Regular" charset="0"/>
                <a:cs typeface="Raleway Regular" charset="0"/>
              </a:rPr>
              <a:t>Cloud-only</a:t>
            </a:r>
            <a:endParaRPr lang="en-US" sz="2800" b="1" dirty="0">
              <a:solidFill>
                <a:schemeClr val="tx1"/>
              </a:solidFill>
            </a:endParaRPr>
          </a:p>
        </p:txBody>
      </p:sp>
      <p:sp>
        <p:nvSpPr>
          <p:cNvPr id="40" name="TextBox 39">
            <a:extLst>
              <a:ext uri="{FF2B5EF4-FFF2-40B4-BE49-F238E27FC236}">
                <a16:creationId xmlns:a16="http://schemas.microsoft.com/office/drawing/2014/main" id="{5AC5EA98-44D7-B444-8BD8-D0D14F958517}"/>
              </a:ext>
            </a:extLst>
          </p:cNvPr>
          <p:cNvSpPr txBox="1"/>
          <p:nvPr/>
        </p:nvSpPr>
        <p:spPr>
          <a:xfrm>
            <a:off x="11515241" y="3746784"/>
            <a:ext cx="4249561" cy="148758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457200" marR="0" indent="-457200" algn="l" defTabSz="825500" rtl="0" fontAlgn="auto" latinLnBrk="0" hangingPunct="0">
              <a:lnSpc>
                <a:spcPct val="100000"/>
              </a:lnSpc>
              <a:spcBef>
                <a:spcPts val="0"/>
              </a:spcBef>
              <a:spcAft>
                <a:spcPts val="0"/>
              </a:spcAft>
              <a:buClrTx/>
              <a:buSzTx/>
              <a:buFont typeface="Arial" panose="020B0604020202020204" pitchFamily="34" charset="0"/>
              <a:buChar char="•"/>
              <a:tabLst/>
            </a:pPr>
            <a:r>
              <a:rPr kumimoji="0" lang="en-US" sz="3000" b="0" i="0" u="none" strike="noStrike" cap="none" spc="0" normalizeH="0" baseline="0" dirty="0">
                <a:ln>
                  <a:noFill/>
                </a:ln>
                <a:solidFill>
                  <a:srgbClr val="35EAB2"/>
                </a:solidFill>
                <a:effectLst/>
                <a:uFillTx/>
                <a:latin typeface="Helvetica Neue Medium"/>
                <a:ea typeface="Helvetica Neue Medium"/>
                <a:cs typeface="Helvetica Neue Medium"/>
                <a:sym typeface="Helvetica Neue Medium"/>
              </a:rPr>
              <a:t>Architect</a:t>
            </a:r>
          </a:p>
          <a:p>
            <a:pPr marL="457200" marR="0" indent="-457200" algn="l" defTabSz="825500" rtl="0" fontAlgn="auto" latinLnBrk="0" hangingPunct="0">
              <a:lnSpc>
                <a:spcPct val="100000"/>
              </a:lnSpc>
              <a:spcBef>
                <a:spcPts val="0"/>
              </a:spcBef>
              <a:spcAft>
                <a:spcPts val="0"/>
              </a:spcAft>
              <a:buClrTx/>
              <a:buSzTx/>
              <a:buFont typeface="Arial" panose="020B0604020202020204" pitchFamily="34" charset="0"/>
              <a:buChar char="•"/>
              <a:tabLst/>
            </a:pPr>
            <a:r>
              <a:rPr lang="en-US" dirty="0">
                <a:solidFill>
                  <a:srgbClr val="35EAB2"/>
                </a:solidFill>
              </a:rPr>
              <a:t>Simple Development</a:t>
            </a:r>
          </a:p>
          <a:p>
            <a:pPr marL="457200" marR="0" indent="-457200" algn="l" defTabSz="825500" rtl="0" fontAlgn="auto" latinLnBrk="0" hangingPunct="0">
              <a:lnSpc>
                <a:spcPct val="100000"/>
              </a:lnSpc>
              <a:spcBef>
                <a:spcPts val="0"/>
              </a:spcBef>
              <a:spcAft>
                <a:spcPts val="0"/>
              </a:spcAft>
              <a:buClrTx/>
              <a:buSzTx/>
              <a:buFont typeface="Arial" panose="020B0604020202020204" pitchFamily="34" charset="0"/>
              <a:buChar char="•"/>
              <a:tabLst/>
            </a:pPr>
            <a:r>
              <a:rPr kumimoji="0" lang="en-US" sz="3000" b="0" i="0" u="none" strike="noStrike" cap="none" spc="0" normalizeH="0" baseline="0" dirty="0">
                <a:ln>
                  <a:noFill/>
                </a:ln>
                <a:solidFill>
                  <a:srgbClr val="35EAB2"/>
                </a:solidFill>
                <a:effectLst/>
                <a:uFillTx/>
                <a:latin typeface="Helvetica Neue Medium"/>
                <a:ea typeface="Helvetica Neue Medium"/>
                <a:cs typeface="Helvetica Neue Medium"/>
                <a:sym typeface="Helvetica Neue Medium"/>
              </a:rPr>
              <a:t>Test</a:t>
            </a:r>
          </a:p>
        </p:txBody>
      </p:sp>
      <p:sp>
        <p:nvSpPr>
          <p:cNvPr id="44" name="Rectangle 43">
            <a:extLst>
              <a:ext uri="{FF2B5EF4-FFF2-40B4-BE49-F238E27FC236}">
                <a16:creationId xmlns:a16="http://schemas.microsoft.com/office/drawing/2014/main" id="{C038ACED-5FF5-7F4E-BDA1-4CB68DA65699}"/>
              </a:ext>
            </a:extLst>
          </p:cNvPr>
          <p:cNvSpPr/>
          <p:nvPr/>
        </p:nvSpPr>
        <p:spPr>
          <a:xfrm>
            <a:off x="11827252" y="7592642"/>
            <a:ext cx="1005403" cy="584775"/>
          </a:xfrm>
          <a:prstGeom prst="rect">
            <a:avLst/>
          </a:prstGeom>
        </p:spPr>
        <p:txBody>
          <a:bodyPr wrap="none">
            <a:spAutoFit/>
          </a:bodyPr>
          <a:lstStyle/>
          <a:p>
            <a:r>
              <a:rPr lang="en-US" sz="3200" b="1" dirty="0">
                <a:solidFill>
                  <a:schemeClr val="tx1"/>
                </a:solidFill>
                <a:latin typeface="Raleway Regular" charset="0"/>
                <a:cs typeface="Raleway Regular" charset="0"/>
              </a:rPr>
              <a:t>Edge</a:t>
            </a:r>
            <a:endParaRPr lang="en-US" sz="2800" b="1" dirty="0">
              <a:solidFill>
                <a:schemeClr val="tx1"/>
              </a:solidFill>
            </a:endParaRPr>
          </a:p>
        </p:txBody>
      </p:sp>
      <p:sp>
        <p:nvSpPr>
          <p:cNvPr id="50" name="TextBox 49">
            <a:extLst>
              <a:ext uri="{FF2B5EF4-FFF2-40B4-BE49-F238E27FC236}">
                <a16:creationId xmlns:a16="http://schemas.microsoft.com/office/drawing/2014/main" id="{477CB782-E569-B247-BCD4-AE06B32F6F24}"/>
              </a:ext>
            </a:extLst>
          </p:cNvPr>
          <p:cNvSpPr txBox="1"/>
          <p:nvPr/>
        </p:nvSpPr>
        <p:spPr>
          <a:xfrm>
            <a:off x="11397757" y="8119058"/>
            <a:ext cx="2273058" cy="148758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457200" marR="0" indent="-457200" algn="l" defTabSz="825500" rtl="0" fontAlgn="auto" latinLnBrk="0" hangingPunct="0">
              <a:lnSpc>
                <a:spcPct val="100000"/>
              </a:lnSpc>
              <a:spcBef>
                <a:spcPts val="0"/>
              </a:spcBef>
              <a:spcAft>
                <a:spcPts val="0"/>
              </a:spcAft>
              <a:buClrTx/>
              <a:buSzTx/>
              <a:buFont typeface="Arial" panose="020B0604020202020204" pitchFamily="34" charset="0"/>
              <a:buChar char="•"/>
              <a:tabLst/>
            </a:pPr>
            <a:r>
              <a:rPr kumimoji="0" lang="en-US" sz="3000" b="0" i="0" u="none" strike="noStrike" cap="none" spc="0" normalizeH="0" baseline="0" dirty="0">
                <a:ln>
                  <a:noFill/>
                </a:ln>
                <a:solidFill>
                  <a:srgbClr val="35EAB2"/>
                </a:solidFill>
                <a:effectLst/>
                <a:uFillTx/>
                <a:latin typeface="Helvetica Neue Medium"/>
                <a:ea typeface="Helvetica Neue Medium"/>
                <a:cs typeface="Helvetica Neue Medium"/>
                <a:sym typeface="Helvetica Neue Medium"/>
              </a:rPr>
              <a:t>Custom</a:t>
            </a:r>
          </a:p>
          <a:p>
            <a:pPr marL="457200" marR="0" indent="-457200" algn="l" defTabSz="825500" rtl="0" fontAlgn="auto" latinLnBrk="0" hangingPunct="0">
              <a:lnSpc>
                <a:spcPct val="100000"/>
              </a:lnSpc>
              <a:spcBef>
                <a:spcPts val="0"/>
              </a:spcBef>
              <a:spcAft>
                <a:spcPts val="0"/>
              </a:spcAft>
              <a:buClrTx/>
              <a:buSzTx/>
              <a:buFont typeface="Arial" panose="020B0604020202020204" pitchFamily="34" charset="0"/>
              <a:buChar char="•"/>
              <a:tabLst/>
            </a:pPr>
            <a:r>
              <a:rPr lang="en-US" dirty="0">
                <a:solidFill>
                  <a:srgbClr val="35EAB2"/>
                </a:solidFill>
              </a:rPr>
              <a:t>Real-time</a:t>
            </a:r>
          </a:p>
          <a:p>
            <a:pPr marL="457200" marR="0" indent="-457200" algn="l" defTabSz="825500" rtl="0" fontAlgn="auto" latinLnBrk="0" hangingPunct="0">
              <a:lnSpc>
                <a:spcPct val="100000"/>
              </a:lnSpc>
              <a:spcBef>
                <a:spcPts val="0"/>
              </a:spcBef>
              <a:spcAft>
                <a:spcPts val="0"/>
              </a:spcAft>
              <a:buClrTx/>
              <a:buSzTx/>
              <a:buFont typeface="Arial" panose="020B0604020202020204" pitchFamily="34" charset="0"/>
              <a:buChar char="•"/>
              <a:tabLst/>
            </a:pPr>
            <a:r>
              <a:rPr kumimoji="0" lang="en-US" sz="3000" b="0" i="0" u="none" strike="noStrike" cap="none" spc="0" normalizeH="0" baseline="0" dirty="0">
                <a:ln>
                  <a:noFill/>
                </a:ln>
                <a:solidFill>
                  <a:srgbClr val="35EAB2"/>
                </a:solidFill>
                <a:effectLst/>
                <a:uFillTx/>
                <a:latin typeface="Helvetica Neue Medium"/>
                <a:ea typeface="Helvetica Neue Medium"/>
                <a:cs typeface="Helvetica Neue Medium"/>
                <a:sym typeface="Helvetica Neue Medium"/>
              </a:rPr>
              <a:t>Security</a:t>
            </a:r>
          </a:p>
        </p:txBody>
      </p:sp>
      <p:cxnSp>
        <p:nvCxnSpPr>
          <p:cNvPr id="56" name="Elbow Connector 2">
            <a:extLst>
              <a:ext uri="{FF2B5EF4-FFF2-40B4-BE49-F238E27FC236}">
                <a16:creationId xmlns:a16="http://schemas.microsoft.com/office/drawing/2014/main" id="{307566A9-E27E-1740-82F9-3C8BC7DED6AC}"/>
              </a:ext>
            </a:extLst>
          </p:cNvPr>
          <p:cNvCxnSpPr>
            <a:cxnSpLocks/>
          </p:cNvCxnSpPr>
          <p:nvPr/>
        </p:nvCxnSpPr>
        <p:spPr>
          <a:xfrm>
            <a:off x="6773411" y="6821407"/>
            <a:ext cx="12568869" cy="0"/>
          </a:xfrm>
          <a:prstGeom prst="straightConnector1">
            <a:avLst/>
          </a:prstGeom>
          <a:ln w="1524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pic>
        <p:nvPicPr>
          <p:cNvPr id="58" name="Picture 57">
            <a:extLst>
              <a:ext uri="{FF2B5EF4-FFF2-40B4-BE49-F238E27FC236}">
                <a16:creationId xmlns:a16="http://schemas.microsoft.com/office/drawing/2014/main" id="{87AE4B2E-526A-3449-A0A1-5AA506106146}"/>
              </a:ext>
            </a:extLst>
          </p:cNvPr>
          <p:cNvPicPr>
            <a:picLocks noChangeAspect="1"/>
          </p:cNvPicPr>
          <p:nvPr/>
        </p:nvPicPr>
        <p:blipFill>
          <a:blip r:embed="rId17"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19778492" y="6050943"/>
            <a:ext cx="1236025" cy="1417347"/>
          </a:xfrm>
          <a:prstGeom prst="rect">
            <a:avLst/>
          </a:prstGeom>
        </p:spPr>
      </p:pic>
      <p:pic>
        <p:nvPicPr>
          <p:cNvPr id="59" name="Picture 58">
            <a:extLst>
              <a:ext uri="{FF2B5EF4-FFF2-40B4-BE49-F238E27FC236}">
                <a16:creationId xmlns:a16="http://schemas.microsoft.com/office/drawing/2014/main" id="{F6645169-B8DF-6147-AA5F-B75F9A1482CF}"/>
              </a:ext>
            </a:extLst>
          </p:cNvPr>
          <p:cNvPicPr>
            <a:picLocks noChangeAspect="1"/>
          </p:cNvPicPr>
          <p:nvPr/>
        </p:nvPicPr>
        <p:blipFill>
          <a:blip r:embed="rId17"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19585300" y="7047630"/>
            <a:ext cx="475288" cy="545012"/>
          </a:xfrm>
          <a:prstGeom prst="rect">
            <a:avLst/>
          </a:prstGeom>
        </p:spPr>
      </p:pic>
      <p:pic>
        <p:nvPicPr>
          <p:cNvPr id="60" name="Picture 59">
            <a:extLst>
              <a:ext uri="{FF2B5EF4-FFF2-40B4-BE49-F238E27FC236}">
                <a16:creationId xmlns:a16="http://schemas.microsoft.com/office/drawing/2014/main" id="{C57B82B2-F543-1044-88AE-8FCA9334B075}"/>
              </a:ext>
            </a:extLst>
          </p:cNvPr>
          <p:cNvPicPr>
            <a:picLocks noChangeAspect="1"/>
          </p:cNvPicPr>
          <p:nvPr/>
        </p:nvPicPr>
        <p:blipFill>
          <a:blip r:embed="rId17"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20875197" y="6118470"/>
            <a:ext cx="513995" cy="589397"/>
          </a:xfrm>
          <a:prstGeom prst="rect">
            <a:avLst/>
          </a:prstGeom>
        </p:spPr>
      </p:pic>
      <p:pic>
        <p:nvPicPr>
          <p:cNvPr id="61" name="Picture 60">
            <a:extLst>
              <a:ext uri="{FF2B5EF4-FFF2-40B4-BE49-F238E27FC236}">
                <a16:creationId xmlns:a16="http://schemas.microsoft.com/office/drawing/2014/main" id="{58A1A287-4F44-E942-9935-515091B6E079}"/>
              </a:ext>
            </a:extLst>
          </p:cNvPr>
          <p:cNvPicPr>
            <a:picLocks noChangeAspect="1"/>
          </p:cNvPicPr>
          <p:nvPr/>
        </p:nvPicPr>
        <p:blipFill>
          <a:blip r:embed="rId17"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20987730" y="6948490"/>
            <a:ext cx="635983" cy="729280"/>
          </a:xfrm>
          <a:prstGeom prst="rect">
            <a:avLst/>
          </a:prstGeom>
        </p:spPr>
      </p:pic>
      <p:pic>
        <p:nvPicPr>
          <p:cNvPr id="62" name="Picture 61">
            <a:extLst>
              <a:ext uri="{FF2B5EF4-FFF2-40B4-BE49-F238E27FC236}">
                <a16:creationId xmlns:a16="http://schemas.microsoft.com/office/drawing/2014/main" id="{75E42812-D07F-974C-9753-33552AEA791E}"/>
              </a:ext>
            </a:extLst>
          </p:cNvPr>
          <p:cNvPicPr>
            <a:picLocks noChangeAspect="1"/>
          </p:cNvPicPr>
          <p:nvPr/>
        </p:nvPicPr>
        <p:blipFill>
          <a:blip r:embed="rId17"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19228734" y="6121281"/>
            <a:ext cx="586205" cy="672200"/>
          </a:xfrm>
          <a:prstGeom prst="rect">
            <a:avLst/>
          </a:prstGeom>
        </p:spPr>
      </p:pic>
      <p:pic>
        <p:nvPicPr>
          <p:cNvPr id="63" name="Picture 62">
            <a:extLst>
              <a:ext uri="{FF2B5EF4-FFF2-40B4-BE49-F238E27FC236}">
                <a16:creationId xmlns:a16="http://schemas.microsoft.com/office/drawing/2014/main" id="{55A5A07A-6A11-7E4D-8376-04F531B505EB}"/>
              </a:ext>
            </a:extLst>
          </p:cNvPr>
          <p:cNvPicPr>
            <a:picLocks noChangeAspect="1"/>
          </p:cNvPicPr>
          <p:nvPr/>
        </p:nvPicPr>
        <p:blipFill>
          <a:blip r:embed="rId17"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19017470" y="6570551"/>
            <a:ext cx="668787" cy="766896"/>
          </a:xfrm>
          <a:prstGeom prst="rect">
            <a:avLst/>
          </a:prstGeom>
        </p:spPr>
      </p:pic>
      <p:pic>
        <p:nvPicPr>
          <p:cNvPr id="64" name="Picture 63">
            <a:extLst>
              <a:ext uri="{FF2B5EF4-FFF2-40B4-BE49-F238E27FC236}">
                <a16:creationId xmlns:a16="http://schemas.microsoft.com/office/drawing/2014/main" id="{9BDA1EDA-2FA8-1F48-B50C-20346285051F}"/>
              </a:ext>
            </a:extLst>
          </p:cNvPr>
          <p:cNvPicPr>
            <a:picLocks noChangeAspect="1"/>
          </p:cNvPicPr>
          <p:nvPr/>
        </p:nvPicPr>
        <p:blipFill>
          <a:blip r:embed="rId17"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5155701" y="6489727"/>
            <a:ext cx="669270" cy="767450"/>
          </a:xfrm>
          <a:prstGeom prst="rect">
            <a:avLst/>
          </a:prstGeom>
        </p:spPr>
      </p:pic>
    </p:spTree>
    <p:extLst>
      <p:ext uri="{BB962C8B-B14F-4D97-AF65-F5344CB8AC3E}">
        <p14:creationId xmlns:p14="http://schemas.microsoft.com/office/powerpoint/2010/main" val="421406702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summary of equity ownership and funding history"/>
          <p:cNvSpPr txBox="1">
            <a:spLocks noGrp="1"/>
          </p:cNvSpPr>
          <p:nvPr>
            <p:ph type="title"/>
          </p:nvPr>
        </p:nvSpPr>
        <p:spPr>
          <a:prstGeom prst="rect">
            <a:avLst/>
          </a:prstGeom>
        </p:spPr>
        <p:txBody>
          <a:bodyPr/>
          <a:lstStyle/>
          <a:p>
            <a:pPr defTabSz="462280">
              <a:defRPr sz="6400"/>
            </a:pPr>
            <a:r>
              <a:rPr lang="en-US" dirty="0"/>
              <a:t>ClearBlade</a:t>
            </a:r>
            <a:endParaRPr dirty="0"/>
          </a:p>
        </p:txBody>
      </p:sp>
      <p:cxnSp>
        <p:nvCxnSpPr>
          <p:cNvPr id="6" name="Elbow Connector 2">
            <a:extLst>
              <a:ext uri="{FF2B5EF4-FFF2-40B4-BE49-F238E27FC236}">
                <a16:creationId xmlns:a16="http://schemas.microsoft.com/office/drawing/2014/main" id="{6EA46F8D-9BD6-B448-895F-C86F7C7F4956}"/>
              </a:ext>
            </a:extLst>
          </p:cNvPr>
          <p:cNvCxnSpPr>
            <a:cxnSpLocks/>
          </p:cNvCxnSpPr>
          <p:nvPr/>
        </p:nvCxnSpPr>
        <p:spPr>
          <a:xfrm>
            <a:off x="8135515" y="6530688"/>
            <a:ext cx="9570594" cy="0"/>
          </a:xfrm>
          <a:prstGeom prst="straightConnector1">
            <a:avLst/>
          </a:prstGeom>
          <a:ln w="1524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sp>
        <p:nvSpPr>
          <p:cNvPr id="11" name="Oval 10">
            <a:extLst>
              <a:ext uri="{FF2B5EF4-FFF2-40B4-BE49-F238E27FC236}">
                <a16:creationId xmlns:a16="http://schemas.microsoft.com/office/drawing/2014/main" id="{9B0F6A87-50A6-AF40-A2E3-2C7AE909F330}"/>
              </a:ext>
            </a:extLst>
          </p:cNvPr>
          <p:cNvSpPr>
            <a:spLocks noChangeAspect="1"/>
          </p:cNvSpPr>
          <p:nvPr/>
        </p:nvSpPr>
        <p:spPr>
          <a:xfrm>
            <a:off x="3567058" y="4717130"/>
            <a:ext cx="4080510" cy="4080510"/>
          </a:xfrm>
          <a:prstGeom prst="ellipse">
            <a:avLst/>
          </a:prstGeom>
          <a:no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13"/>
          </a:p>
        </p:txBody>
      </p:sp>
      <p:pic>
        <p:nvPicPr>
          <p:cNvPr id="12" name="Picture 11">
            <a:extLst>
              <a:ext uri="{FF2B5EF4-FFF2-40B4-BE49-F238E27FC236}">
                <a16:creationId xmlns:a16="http://schemas.microsoft.com/office/drawing/2014/main" id="{05891C7E-6EB9-AA4B-BFAC-93EF6A528363}"/>
              </a:ext>
            </a:extLst>
          </p:cNvPr>
          <p:cNvPicPr>
            <a:picLocks noChangeAspect="1"/>
          </p:cNvPicPr>
          <p:nvPr/>
        </p:nvPicPr>
        <p:blipFill>
          <a:blip r:embed="rId2" cstate="screen">
            <a:alphaModFix amt="70000"/>
            <a:duotone>
              <a:prstClr val="black"/>
              <a:schemeClr val="accent6">
                <a:tint val="45000"/>
                <a:satMod val="400000"/>
              </a:schemeClr>
            </a:duotone>
            <a:extLst>
              <a:ext uri="{BEBA8EAE-BF5A-486C-A8C5-ECC9F3942E4B}">
                <a14:imgProps xmlns:a14="http://schemas.microsoft.com/office/drawing/2010/main">
                  <a14:imgLayer r:embed="rId3">
                    <a14:imgEffect>
                      <a14:colorTemperature colorTemp="4459"/>
                    </a14:imgEffect>
                    <a14:imgEffect>
                      <a14:saturation sat="249000"/>
                    </a14:imgEffect>
                  </a14:imgLayer>
                </a14:imgProps>
              </a:ext>
              <a:ext uri="{28A0092B-C50C-407E-A947-70E740481C1C}">
                <a14:useLocalDpi xmlns:a14="http://schemas.microsoft.com/office/drawing/2010/main"/>
              </a:ext>
            </a:extLst>
          </a:blip>
          <a:stretch>
            <a:fillRect/>
          </a:stretch>
        </p:blipFill>
        <p:spPr>
          <a:xfrm>
            <a:off x="19417365" y="3360271"/>
            <a:ext cx="2794935" cy="2794935"/>
          </a:xfrm>
          <a:prstGeom prst="rect">
            <a:avLst/>
          </a:prstGeom>
        </p:spPr>
      </p:pic>
      <p:pic>
        <p:nvPicPr>
          <p:cNvPr id="13" name="Picture 12">
            <a:extLst>
              <a:ext uri="{FF2B5EF4-FFF2-40B4-BE49-F238E27FC236}">
                <a16:creationId xmlns:a16="http://schemas.microsoft.com/office/drawing/2014/main" id="{2C30342A-0F6D-0B41-B714-BE8170DE6606}"/>
              </a:ext>
            </a:extLst>
          </p:cNvPr>
          <p:cNvPicPr>
            <a:picLocks noChangeAspect="1"/>
          </p:cNvPicPr>
          <p:nvPr/>
        </p:nvPicPr>
        <p:blipFill>
          <a:blip r:embed="rId4" cstate="screen">
            <a:biLevel thresh="75000"/>
            <a:extLst>
              <a:ext uri="{28A0092B-C50C-407E-A947-70E740481C1C}">
                <a14:useLocalDpi xmlns:a14="http://schemas.microsoft.com/office/drawing/2010/main"/>
              </a:ext>
            </a:extLst>
          </a:blip>
          <a:stretch>
            <a:fillRect/>
          </a:stretch>
        </p:blipFill>
        <p:spPr>
          <a:xfrm>
            <a:off x="2533431" y="4263739"/>
            <a:ext cx="1239260" cy="1239260"/>
          </a:xfrm>
          <a:prstGeom prst="rect">
            <a:avLst/>
          </a:prstGeom>
        </p:spPr>
      </p:pic>
      <p:pic>
        <p:nvPicPr>
          <p:cNvPr id="14" name="Picture 13">
            <a:extLst>
              <a:ext uri="{FF2B5EF4-FFF2-40B4-BE49-F238E27FC236}">
                <a16:creationId xmlns:a16="http://schemas.microsoft.com/office/drawing/2014/main" id="{97CCEC90-5BC1-1C42-B83B-394194508ACD}"/>
              </a:ext>
            </a:extLst>
          </p:cNvPr>
          <p:cNvPicPr>
            <a:picLocks noChangeAspect="1"/>
          </p:cNvPicPr>
          <p:nvPr/>
        </p:nvPicPr>
        <p:blipFill>
          <a:blip r:embed="rId5"/>
          <a:stretch>
            <a:fillRect/>
          </a:stretch>
        </p:blipFill>
        <p:spPr>
          <a:xfrm>
            <a:off x="7084235" y="3960549"/>
            <a:ext cx="1882054" cy="1882054"/>
          </a:xfrm>
          <a:prstGeom prst="rect">
            <a:avLst/>
          </a:prstGeom>
        </p:spPr>
      </p:pic>
      <p:pic>
        <p:nvPicPr>
          <p:cNvPr id="15" name="Picture 14">
            <a:extLst>
              <a:ext uri="{FF2B5EF4-FFF2-40B4-BE49-F238E27FC236}">
                <a16:creationId xmlns:a16="http://schemas.microsoft.com/office/drawing/2014/main" id="{8004FD28-F9AE-6B49-9F6A-CFFFD71519F2}"/>
              </a:ext>
            </a:extLst>
          </p:cNvPr>
          <p:cNvPicPr>
            <a:picLocks noChangeAspect="1"/>
          </p:cNvPicPr>
          <p:nvPr/>
        </p:nvPicPr>
        <p:blipFill>
          <a:blip r:embed="rId6"/>
          <a:stretch>
            <a:fillRect/>
          </a:stretch>
        </p:blipFill>
        <p:spPr>
          <a:xfrm>
            <a:off x="2343462" y="7526106"/>
            <a:ext cx="1346299" cy="1346299"/>
          </a:xfrm>
          <a:prstGeom prst="rect">
            <a:avLst/>
          </a:prstGeom>
        </p:spPr>
      </p:pic>
      <p:pic>
        <p:nvPicPr>
          <p:cNvPr id="16" name="Picture 15">
            <a:extLst>
              <a:ext uri="{FF2B5EF4-FFF2-40B4-BE49-F238E27FC236}">
                <a16:creationId xmlns:a16="http://schemas.microsoft.com/office/drawing/2014/main" id="{25EC9AD2-B376-024D-B9EB-5ED8123CC75C}"/>
              </a:ext>
            </a:extLst>
          </p:cNvPr>
          <p:cNvPicPr>
            <a:picLocks noChangeAspect="1"/>
          </p:cNvPicPr>
          <p:nvPr/>
        </p:nvPicPr>
        <p:blipFill>
          <a:blip r:embed="rId7" cstate="screen">
            <a:biLevel thresh="75000"/>
            <a:extLst>
              <a:ext uri="{28A0092B-C50C-407E-A947-70E740481C1C}">
                <a14:useLocalDpi xmlns:a14="http://schemas.microsoft.com/office/drawing/2010/main"/>
              </a:ext>
            </a:extLst>
          </a:blip>
          <a:stretch>
            <a:fillRect/>
          </a:stretch>
        </p:blipFill>
        <p:spPr>
          <a:xfrm>
            <a:off x="17212866" y="7637427"/>
            <a:ext cx="1169733" cy="1169733"/>
          </a:xfrm>
          <a:prstGeom prst="rect">
            <a:avLst/>
          </a:prstGeom>
        </p:spPr>
      </p:pic>
      <p:pic>
        <p:nvPicPr>
          <p:cNvPr id="17" name="Picture 16">
            <a:extLst>
              <a:ext uri="{FF2B5EF4-FFF2-40B4-BE49-F238E27FC236}">
                <a16:creationId xmlns:a16="http://schemas.microsoft.com/office/drawing/2014/main" id="{8A061602-2736-C748-BAC4-CC939E4B82D4}"/>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8382598" y="7704909"/>
            <a:ext cx="1034767" cy="1034767"/>
          </a:xfrm>
          <a:prstGeom prst="rect">
            <a:avLst/>
          </a:prstGeom>
        </p:spPr>
      </p:pic>
      <p:pic>
        <p:nvPicPr>
          <p:cNvPr id="18" name="Picture 17">
            <a:extLst>
              <a:ext uri="{FF2B5EF4-FFF2-40B4-BE49-F238E27FC236}">
                <a16:creationId xmlns:a16="http://schemas.microsoft.com/office/drawing/2014/main" id="{A7A96D67-6041-3D45-B7DA-C0ABE862C908}"/>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19397459" y="7656899"/>
            <a:ext cx="1130787" cy="1130787"/>
          </a:xfrm>
          <a:prstGeom prst="rect">
            <a:avLst/>
          </a:prstGeom>
        </p:spPr>
      </p:pic>
      <p:pic>
        <p:nvPicPr>
          <p:cNvPr id="19" name="Picture 18">
            <a:extLst>
              <a:ext uri="{FF2B5EF4-FFF2-40B4-BE49-F238E27FC236}">
                <a16:creationId xmlns:a16="http://schemas.microsoft.com/office/drawing/2014/main" id="{35B21025-DDE1-A247-AF7D-E2394514CF07}"/>
              </a:ext>
            </a:extLst>
          </p:cNvPr>
          <p:cNvPicPr>
            <a:picLocks noChangeAspect="1"/>
          </p:cNvPicPr>
          <p:nvPr/>
        </p:nvPicPr>
        <p:blipFill>
          <a:blip r:embed="rId10" cstate="screen">
            <a:biLevel thresh="75000"/>
            <a:extLst>
              <a:ext uri="{28A0092B-C50C-407E-A947-70E740481C1C}">
                <a14:useLocalDpi xmlns:a14="http://schemas.microsoft.com/office/drawing/2010/main"/>
              </a:ext>
            </a:extLst>
          </a:blip>
          <a:stretch>
            <a:fillRect/>
          </a:stretch>
        </p:blipFill>
        <p:spPr>
          <a:xfrm>
            <a:off x="20528247" y="7754563"/>
            <a:ext cx="935462" cy="935462"/>
          </a:xfrm>
          <a:prstGeom prst="rect">
            <a:avLst/>
          </a:prstGeom>
        </p:spPr>
      </p:pic>
      <p:sp>
        <p:nvSpPr>
          <p:cNvPr id="22" name="Rectangle 21">
            <a:extLst>
              <a:ext uri="{FF2B5EF4-FFF2-40B4-BE49-F238E27FC236}">
                <a16:creationId xmlns:a16="http://schemas.microsoft.com/office/drawing/2014/main" id="{9AD6CA32-4199-8E4B-AB04-E41DFCA58E17}"/>
              </a:ext>
            </a:extLst>
          </p:cNvPr>
          <p:cNvSpPr/>
          <p:nvPr/>
        </p:nvSpPr>
        <p:spPr>
          <a:xfrm>
            <a:off x="2805116" y="2732587"/>
            <a:ext cx="5604419" cy="1200329"/>
          </a:xfrm>
          <a:prstGeom prst="rect">
            <a:avLst/>
          </a:prstGeom>
        </p:spPr>
        <p:txBody>
          <a:bodyPr wrap="none">
            <a:spAutoFit/>
          </a:bodyPr>
          <a:lstStyle/>
          <a:p>
            <a:r>
              <a:rPr lang="en-US" sz="7200" b="1" dirty="0">
                <a:solidFill>
                  <a:schemeClr val="tx1"/>
                </a:solidFill>
                <a:latin typeface="Raleway Regular" charset="0"/>
              </a:rPr>
              <a:t>Edge Platform</a:t>
            </a:r>
            <a:endParaRPr lang="en-US" sz="6600" b="1" dirty="0">
              <a:solidFill>
                <a:schemeClr val="tx1"/>
              </a:solidFill>
            </a:endParaRPr>
          </a:p>
        </p:txBody>
      </p:sp>
      <p:pic>
        <p:nvPicPr>
          <p:cNvPr id="26" name="Picture 25">
            <a:extLst>
              <a:ext uri="{FF2B5EF4-FFF2-40B4-BE49-F238E27FC236}">
                <a16:creationId xmlns:a16="http://schemas.microsoft.com/office/drawing/2014/main" id="{0D684DF6-F586-9F4A-8A81-673AE720A7EA}"/>
              </a:ext>
            </a:extLst>
          </p:cNvPr>
          <p:cNvPicPr>
            <a:picLocks noChangeAspect="1"/>
          </p:cNvPicPr>
          <p:nvPr/>
        </p:nvPicPr>
        <p:blipFill>
          <a:blip r:embed="rId11"/>
          <a:stretch>
            <a:fillRect/>
          </a:stretch>
        </p:blipFill>
        <p:spPr>
          <a:xfrm>
            <a:off x="7354539" y="7660425"/>
            <a:ext cx="1403910" cy="1403910"/>
          </a:xfrm>
          <a:prstGeom prst="rect">
            <a:avLst/>
          </a:prstGeom>
        </p:spPr>
      </p:pic>
      <p:pic>
        <p:nvPicPr>
          <p:cNvPr id="2" name="Picture 1">
            <a:extLst>
              <a:ext uri="{FF2B5EF4-FFF2-40B4-BE49-F238E27FC236}">
                <a16:creationId xmlns:a16="http://schemas.microsoft.com/office/drawing/2014/main" id="{84D398AA-B528-1F4C-B98E-8C7F7BB9E199}"/>
              </a:ext>
            </a:extLst>
          </p:cNvPr>
          <p:cNvPicPr>
            <a:picLocks noChangeAspect="1"/>
          </p:cNvPicPr>
          <p:nvPr/>
        </p:nvPicPr>
        <p:blipFill rotWithShape="1">
          <a:blip r:embed="rId12"/>
          <a:srcRect r="79626" b="5696"/>
          <a:stretch/>
        </p:blipFill>
        <p:spPr>
          <a:xfrm>
            <a:off x="4689591" y="5645177"/>
            <a:ext cx="1767000" cy="2172440"/>
          </a:xfrm>
          <a:prstGeom prst="rect">
            <a:avLst/>
          </a:prstGeom>
        </p:spPr>
      </p:pic>
      <p:sp>
        <p:nvSpPr>
          <p:cNvPr id="3" name="Rectangle 2">
            <a:extLst>
              <a:ext uri="{FF2B5EF4-FFF2-40B4-BE49-F238E27FC236}">
                <a16:creationId xmlns:a16="http://schemas.microsoft.com/office/drawing/2014/main" id="{BB4C543B-5615-5C45-B106-5D91977A9F00}"/>
              </a:ext>
            </a:extLst>
          </p:cNvPr>
          <p:cNvSpPr/>
          <p:nvPr/>
        </p:nvSpPr>
        <p:spPr>
          <a:xfrm>
            <a:off x="6260243" y="6452427"/>
            <a:ext cx="764391" cy="1361754"/>
          </a:xfrm>
          <a:prstGeom prst="rect">
            <a:avLst/>
          </a:prstGeom>
          <a:solidFill>
            <a:srgbClr val="FFFFFF"/>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00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endParaRPr>
          </a:p>
        </p:txBody>
      </p:sp>
      <p:pic>
        <p:nvPicPr>
          <p:cNvPr id="27" name="Picture 26">
            <a:extLst>
              <a:ext uri="{FF2B5EF4-FFF2-40B4-BE49-F238E27FC236}">
                <a16:creationId xmlns:a16="http://schemas.microsoft.com/office/drawing/2014/main" id="{5F80F09A-EEFA-F844-8678-D2E6EF21CBBE}"/>
              </a:ext>
            </a:extLst>
          </p:cNvPr>
          <p:cNvPicPr>
            <a:picLocks noChangeAspect="1"/>
          </p:cNvPicPr>
          <p:nvPr/>
        </p:nvPicPr>
        <p:blipFill rotWithShape="1">
          <a:blip r:embed="rId12"/>
          <a:srcRect r="79626" b="5696"/>
          <a:stretch/>
        </p:blipFill>
        <p:spPr>
          <a:xfrm>
            <a:off x="17630459" y="4656681"/>
            <a:ext cx="1767000" cy="2172440"/>
          </a:xfrm>
          <a:prstGeom prst="rect">
            <a:avLst/>
          </a:prstGeom>
        </p:spPr>
      </p:pic>
      <p:sp>
        <p:nvSpPr>
          <p:cNvPr id="28" name="Rectangle 27">
            <a:extLst>
              <a:ext uri="{FF2B5EF4-FFF2-40B4-BE49-F238E27FC236}">
                <a16:creationId xmlns:a16="http://schemas.microsoft.com/office/drawing/2014/main" id="{21959FFB-A420-424F-962E-36B83C83AA49}"/>
              </a:ext>
            </a:extLst>
          </p:cNvPr>
          <p:cNvSpPr/>
          <p:nvPr/>
        </p:nvSpPr>
        <p:spPr>
          <a:xfrm>
            <a:off x="19198007" y="5471956"/>
            <a:ext cx="367279" cy="2433013"/>
          </a:xfrm>
          <a:prstGeom prst="rect">
            <a:avLst/>
          </a:prstGeom>
          <a:solidFill>
            <a:srgbClr val="FFFFFF"/>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000" b="0" i="0" u="none" strike="noStrike" cap="none" spc="0" normalizeH="0" baseline="0" dirty="0">
              <a:ln>
                <a:noFill/>
              </a:ln>
              <a:solidFill>
                <a:srgbClr val="000000"/>
              </a:solidFill>
              <a:effectLst/>
              <a:uFillTx/>
              <a:latin typeface="Helvetica Neue Medium"/>
              <a:ea typeface="Helvetica Neue Medium"/>
              <a:cs typeface="Helvetica Neue Medium"/>
              <a:sym typeface="Helvetica Neue Medium"/>
            </a:endParaRPr>
          </a:p>
        </p:txBody>
      </p:sp>
      <p:pic>
        <p:nvPicPr>
          <p:cNvPr id="24" name="Picture 23">
            <a:extLst>
              <a:ext uri="{FF2B5EF4-FFF2-40B4-BE49-F238E27FC236}">
                <a16:creationId xmlns:a16="http://schemas.microsoft.com/office/drawing/2014/main" id="{97A63F9C-63A9-9541-8823-7755112CBC19}"/>
              </a:ext>
            </a:extLst>
          </p:cNvPr>
          <p:cNvPicPr>
            <a:picLocks noChangeAspect="1"/>
          </p:cNvPicPr>
          <p:nvPr/>
        </p:nvPicPr>
        <p:blipFill>
          <a:blip r:embed="rId13"/>
          <a:stretch>
            <a:fillRect/>
          </a:stretch>
        </p:blipFill>
        <p:spPr>
          <a:xfrm>
            <a:off x="18492066" y="6314570"/>
            <a:ext cx="1035695" cy="1047291"/>
          </a:xfrm>
          <a:prstGeom prst="rect">
            <a:avLst/>
          </a:prstGeom>
        </p:spPr>
      </p:pic>
      <p:sp>
        <p:nvSpPr>
          <p:cNvPr id="29" name="Rectangle 28">
            <a:extLst>
              <a:ext uri="{FF2B5EF4-FFF2-40B4-BE49-F238E27FC236}">
                <a16:creationId xmlns:a16="http://schemas.microsoft.com/office/drawing/2014/main" id="{61D260E6-B65C-5549-804A-AB7863400FA4}"/>
              </a:ext>
            </a:extLst>
          </p:cNvPr>
          <p:cNvSpPr/>
          <p:nvPr/>
        </p:nvSpPr>
        <p:spPr>
          <a:xfrm>
            <a:off x="16675882" y="2654542"/>
            <a:ext cx="4956806" cy="1200329"/>
          </a:xfrm>
          <a:prstGeom prst="rect">
            <a:avLst/>
          </a:prstGeom>
        </p:spPr>
        <p:txBody>
          <a:bodyPr wrap="none">
            <a:spAutoFit/>
          </a:bodyPr>
          <a:lstStyle/>
          <a:p>
            <a:r>
              <a:rPr lang="en-US" sz="7200" b="1" dirty="0">
                <a:solidFill>
                  <a:schemeClr val="tx1"/>
                </a:solidFill>
                <a:latin typeface="Raleway Regular" charset="0"/>
              </a:rPr>
              <a:t>IoT Platform</a:t>
            </a:r>
            <a:endParaRPr lang="en-US" sz="6600" b="1" dirty="0">
              <a:solidFill>
                <a:schemeClr val="tx1"/>
              </a:solidFill>
            </a:endParaRPr>
          </a:p>
        </p:txBody>
      </p:sp>
      <p:sp>
        <p:nvSpPr>
          <p:cNvPr id="4" name="Rectangle 3">
            <a:extLst>
              <a:ext uri="{FF2B5EF4-FFF2-40B4-BE49-F238E27FC236}">
                <a16:creationId xmlns:a16="http://schemas.microsoft.com/office/drawing/2014/main" id="{CB729CD5-BE6D-DC4F-9E57-D9ABAE80C539}"/>
              </a:ext>
            </a:extLst>
          </p:cNvPr>
          <p:cNvSpPr/>
          <p:nvPr/>
        </p:nvSpPr>
        <p:spPr>
          <a:xfrm>
            <a:off x="6039614" y="11551358"/>
            <a:ext cx="11173252" cy="553998"/>
          </a:xfrm>
          <a:prstGeom prst="rect">
            <a:avLst/>
          </a:prstGeom>
        </p:spPr>
        <p:txBody>
          <a:bodyPr wrap="none">
            <a:spAutoFit/>
          </a:bodyPr>
          <a:lstStyle/>
          <a:p>
            <a:r>
              <a:rPr lang="en-US" dirty="0">
                <a:latin typeface="georgia" panose="02040502050405020303" pitchFamily="18" charset="0"/>
              </a:rPr>
              <a:t>Available with Cooper Consulting on DIR SW services / products</a:t>
            </a:r>
            <a:endParaRPr lang="en-US" dirty="0"/>
          </a:p>
        </p:txBody>
      </p:sp>
    </p:spTree>
    <p:extLst>
      <p:ext uri="{BB962C8B-B14F-4D97-AF65-F5344CB8AC3E}">
        <p14:creationId xmlns:p14="http://schemas.microsoft.com/office/powerpoint/2010/main" val="2396444560"/>
      </p:ext>
    </p:extLst>
  </p:cSld>
  <p:clrMapOvr>
    <a:masterClrMapping/>
  </p:clrMapOvr>
  <p:transition spd="med"/>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 name="Image" descr="Image"/>
          <p:cNvPicPr>
            <a:picLocks noChangeAspect="1"/>
          </p:cNvPicPr>
          <p:nvPr/>
        </p:nvPicPr>
        <p:blipFill>
          <a:blip r:embed="rId2">
            <a:extLst/>
          </a:blip>
          <a:stretch>
            <a:fillRect/>
          </a:stretch>
        </p:blipFill>
        <p:spPr>
          <a:xfrm>
            <a:off x="-9693092" y="-1339790"/>
            <a:ext cx="22555513" cy="15055790"/>
          </a:xfrm>
          <a:prstGeom prst="rect">
            <a:avLst/>
          </a:prstGeom>
          <a:ln w="12700">
            <a:miter lim="400000"/>
          </a:ln>
        </p:spPr>
      </p:pic>
      <p:sp>
        <p:nvSpPr>
          <p:cNvPr id="64" name="Slide Number"/>
          <p:cNvSpPr txBox="1">
            <a:spLocks noGrp="1"/>
          </p:cNvSpPr>
          <p:nvPr>
            <p:ph type="sldNum" sz="quarter" idx="4294967295"/>
          </p:nvPr>
        </p:nvSpPr>
        <p:spPr>
          <a:xfrm>
            <a:off x="23200035" y="12874390"/>
            <a:ext cx="272430" cy="57150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lvl1pPr>
              <a:defRPr sz="2500" b="0">
                <a:solidFill>
                  <a:srgbClr val="221F37"/>
                </a:solidFill>
                <a:latin typeface="Oswald Regular"/>
                <a:ea typeface="Oswald Regular"/>
                <a:cs typeface="Oswald Regular"/>
                <a:sym typeface="Oswald Regular"/>
              </a:defRPr>
            </a:lvl1pPr>
          </a:lstStyle>
          <a:p>
            <a:fld id="{86CB4B4D-7CA3-9044-876B-883B54F8677D}" type="slidenum">
              <a:t>18</a:t>
            </a:fld>
            <a:endParaRPr/>
          </a:p>
        </p:txBody>
      </p:sp>
      <p:sp>
        <p:nvSpPr>
          <p:cNvPr id="65" name="With one of the most immersive designs in edge computing, we’re not just leading the future of tech, we’re modeling it. Through our innovative techniques, we’ve been able to deliver 100% uptime with every business we’ve worked with, and plan on besting our competitors every step of the way. As for the rapidly decreasing number of non-believers, there’s nothing we like more than proving them wrong."/>
          <p:cNvSpPr txBox="1">
            <a:spLocks noGrp="1"/>
          </p:cNvSpPr>
          <p:nvPr>
            <p:ph type="title"/>
          </p:nvPr>
        </p:nvSpPr>
        <p:spPr>
          <a:xfrm>
            <a:off x="10350500" y="5371098"/>
            <a:ext cx="13186157" cy="4251129"/>
          </a:xfrm>
          <a:prstGeom prst="rect">
            <a:avLst/>
          </a:prstGeom>
        </p:spPr>
        <p:txBody>
          <a:bodyPr anchor="t">
            <a:normAutofit/>
          </a:bodyPr>
          <a:lstStyle/>
          <a:p>
            <a:pPr>
              <a:lnSpc>
                <a:spcPct val="110000"/>
              </a:lnSpc>
              <a:defRPr sz="3900"/>
            </a:pPr>
            <a:r>
              <a:rPr lang="en-US" sz="7200" dirty="0">
                <a:latin typeface="Oswald-SemiBold"/>
                <a:ea typeface="Oswald-SemiBold"/>
                <a:cs typeface="Oswald-SemiBold"/>
                <a:sym typeface="Oswald-SemiBold"/>
              </a:rPr>
              <a:t>QUESTIONS</a:t>
            </a:r>
            <a:br>
              <a:rPr lang="en-US" sz="7200" dirty="0">
                <a:latin typeface="Oswald-SemiBold"/>
                <a:ea typeface="Oswald-SemiBold"/>
                <a:cs typeface="Oswald-SemiBold"/>
                <a:sym typeface="Oswald-SemiBold"/>
              </a:rPr>
            </a:br>
            <a:endParaRPr sz="6000" b="0" cap="none" dirty="0">
              <a:latin typeface="Proxima Nova"/>
              <a:ea typeface="Proxima Nova"/>
              <a:cs typeface="Proxima Nova"/>
              <a:sym typeface="Proxima Nova"/>
            </a:endParaRPr>
          </a:p>
        </p:txBody>
      </p:sp>
      <p:pic>
        <p:nvPicPr>
          <p:cNvPr id="3" name="Picture 2">
            <a:extLst>
              <a:ext uri="{FF2B5EF4-FFF2-40B4-BE49-F238E27FC236}">
                <a16:creationId xmlns:a16="http://schemas.microsoft.com/office/drawing/2014/main" id="{C5A85EFB-45E8-E246-9A22-EC7F95B93F9B}"/>
              </a:ext>
            </a:extLst>
          </p:cNvPr>
          <p:cNvPicPr>
            <a:picLocks noChangeAspect="1"/>
          </p:cNvPicPr>
          <p:nvPr/>
        </p:nvPicPr>
        <p:blipFill>
          <a:blip r:embed="rId3"/>
          <a:stretch>
            <a:fillRect/>
          </a:stretch>
        </p:blipFill>
        <p:spPr>
          <a:xfrm>
            <a:off x="12223750" y="8226190"/>
            <a:ext cx="11112500" cy="4648200"/>
          </a:xfrm>
          <a:prstGeom prst="rect">
            <a:avLst/>
          </a:prstGeom>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summary of equity ownership and funding history"/>
          <p:cNvSpPr txBox="1">
            <a:spLocks noGrp="1"/>
          </p:cNvSpPr>
          <p:nvPr>
            <p:ph type="title"/>
          </p:nvPr>
        </p:nvSpPr>
        <p:spPr>
          <a:prstGeom prst="rect">
            <a:avLst/>
          </a:prstGeom>
        </p:spPr>
        <p:txBody>
          <a:bodyPr/>
          <a:lstStyle/>
          <a:p>
            <a:pPr defTabSz="462280">
              <a:defRPr sz="6400"/>
            </a:pPr>
            <a:r>
              <a:rPr lang="en-US" dirty="0"/>
              <a:t>IOT For demo</a:t>
            </a:r>
            <a:endParaRPr dirty="0"/>
          </a:p>
        </p:txBody>
      </p:sp>
      <p:cxnSp>
        <p:nvCxnSpPr>
          <p:cNvPr id="6" name="Elbow Connector 2">
            <a:extLst>
              <a:ext uri="{FF2B5EF4-FFF2-40B4-BE49-F238E27FC236}">
                <a16:creationId xmlns:a16="http://schemas.microsoft.com/office/drawing/2014/main" id="{6EA46F8D-9BD6-B448-895F-C86F7C7F4956}"/>
              </a:ext>
            </a:extLst>
          </p:cNvPr>
          <p:cNvCxnSpPr>
            <a:cxnSpLocks/>
          </p:cNvCxnSpPr>
          <p:nvPr/>
        </p:nvCxnSpPr>
        <p:spPr>
          <a:xfrm>
            <a:off x="8135515" y="6530688"/>
            <a:ext cx="9570594" cy="0"/>
          </a:xfrm>
          <a:prstGeom prst="straightConnector1">
            <a:avLst/>
          </a:prstGeom>
          <a:ln w="22225">
            <a:solidFill>
              <a:schemeClr val="tx1"/>
            </a:solidFill>
            <a:headEnd type="triangle"/>
            <a:tailEnd type="none"/>
          </a:ln>
          <a:effectLst/>
        </p:spPr>
        <p:style>
          <a:lnRef idx="2">
            <a:schemeClr val="accent1"/>
          </a:lnRef>
          <a:fillRef idx="0">
            <a:schemeClr val="accent1"/>
          </a:fillRef>
          <a:effectRef idx="1">
            <a:schemeClr val="accent1"/>
          </a:effectRef>
          <a:fontRef idx="minor">
            <a:schemeClr val="tx1"/>
          </a:fontRef>
        </p:style>
      </p:cxnSp>
      <p:pic>
        <p:nvPicPr>
          <p:cNvPr id="12" name="Picture 11">
            <a:extLst>
              <a:ext uri="{FF2B5EF4-FFF2-40B4-BE49-F238E27FC236}">
                <a16:creationId xmlns:a16="http://schemas.microsoft.com/office/drawing/2014/main" id="{05891C7E-6EB9-AA4B-BFAC-93EF6A528363}"/>
              </a:ext>
            </a:extLst>
          </p:cNvPr>
          <p:cNvPicPr>
            <a:picLocks noChangeAspect="1"/>
          </p:cNvPicPr>
          <p:nvPr/>
        </p:nvPicPr>
        <p:blipFill>
          <a:blip r:embed="rId2" cstate="screen">
            <a:alphaModFix amt="70000"/>
            <a:duotone>
              <a:prstClr val="black"/>
              <a:schemeClr val="accent6">
                <a:tint val="45000"/>
                <a:satMod val="400000"/>
              </a:schemeClr>
            </a:duotone>
            <a:extLst>
              <a:ext uri="{BEBA8EAE-BF5A-486C-A8C5-ECC9F3942E4B}">
                <a14:imgProps xmlns:a14="http://schemas.microsoft.com/office/drawing/2010/main">
                  <a14:imgLayer r:embed="rId3">
                    <a14:imgEffect>
                      <a14:colorTemperature colorTemp="4459"/>
                    </a14:imgEffect>
                    <a14:imgEffect>
                      <a14:saturation sat="249000"/>
                    </a14:imgEffect>
                  </a14:imgLayer>
                </a14:imgProps>
              </a:ext>
              <a:ext uri="{28A0092B-C50C-407E-A947-70E740481C1C}">
                <a14:useLocalDpi xmlns:a14="http://schemas.microsoft.com/office/drawing/2010/main"/>
              </a:ext>
            </a:extLst>
          </a:blip>
          <a:stretch>
            <a:fillRect/>
          </a:stretch>
        </p:blipFill>
        <p:spPr>
          <a:xfrm>
            <a:off x="18158208" y="4088422"/>
            <a:ext cx="3275869" cy="3275869"/>
          </a:xfrm>
          <a:prstGeom prst="rect">
            <a:avLst/>
          </a:prstGeom>
        </p:spPr>
      </p:pic>
      <p:pic>
        <p:nvPicPr>
          <p:cNvPr id="29" name="Picture 28">
            <a:extLst>
              <a:ext uri="{FF2B5EF4-FFF2-40B4-BE49-F238E27FC236}">
                <a16:creationId xmlns:a16="http://schemas.microsoft.com/office/drawing/2014/main" id="{94E878D4-92A8-1B47-98F3-18134FB3D3C7}"/>
              </a:ext>
            </a:extLst>
          </p:cNvPr>
          <p:cNvPicPr>
            <a:picLocks noChangeAspect="1"/>
          </p:cNvPicPr>
          <p:nvPr/>
        </p:nvPicPr>
        <p:blipFill>
          <a:blip r:embed="rId4"/>
          <a:stretch>
            <a:fillRect/>
          </a:stretch>
        </p:blipFill>
        <p:spPr>
          <a:xfrm>
            <a:off x="4793673" y="4406035"/>
            <a:ext cx="3740437" cy="3740437"/>
          </a:xfrm>
          <a:prstGeom prst="rect">
            <a:avLst/>
          </a:prstGeom>
        </p:spPr>
      </p:pic>
      <p:pic>
        <p:nvPicPr>
          <p:cNvPr id="30" name="Picture 29">
            <a:extLst>
              <a:ext uri="{FF2B5EF4-FFF2-40B4-BE49-F238E27FC236}">
                <a16:creationId xmlns:a16="http://schemas.microsoft.com/office/drawing/2014/main" id="{1BB20325-9763-3B48-9867-922266EC274C}"/>
              </a:ext>
            </a:extLst>
          </p:cNvPr>
          <p:cNvPicPr>
            <a:picLocks noChangeAspect="1"/>
          </p:cNvPicPr>
          <p:nvPr/>
        </p:nvPicPr>
        <p:blipFill rotWithShape="1">
          <a:blip r:embed="rId5"/>
          <a:srcRect l="20557"/>
          <a:stretch/>
        </p:blipFill>
        <p:spPr>
          <a:xfrm>
            <a:off x="20393891" y="5197720"/>
            <a:ext cx="2080372" cy="2618696"/>
          </a:xfrm>
          <a:prstGeom prst="rect">
            <a:avLst/>
          </a:prstGeom>
          <a:solidFill>
            <a:schemeClr val="bg1"/>
          </a:solidFill>
        </p:spPr>
      </p:pic>
      <p:pic>
        <p:nvPicPr>
          <p:cNvPr id="33" name="Picture 32">
            <a:extLst>
              <a:ext uri="{FF2B5EF4-FFF2-40B4-BE49-F238E27FC236}">
                <a16:creationId xmlns:a16="http://schemas.microsoft.com/office/drawing/2014/main" id="{0BE0C067-F120-9F4D-B09B-A6EB82490DF8}"/>
              </a:ext>
            </a:extLst>
          </p:cNvPr>
          <p:cNvPicPr>
            <a:picLocks noChangeAspect="1"/>
          </p:cNvPicPr>
          <p:nvPr/>
        </p:nvPicPr>
        <p:blipFill>
          <a:blip r:embed="rId4"/>
          <a:stretch>
            <a:fillRect/>
          </a:stretch>
        </p:blipFill>
        <p:spPr>
          <a:xfrm>
            <a:off x="20684837" y="6024852"/>
            <a:ext cx="1011672" cy="1011672"/>
          </a:xfrm>
          <a:prstGeom prst="rect">
            <a:avLst/>
          </a:prstGeom>
        </p:spPr>
      </p:pic>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summary of equity ownership and funding history"/>
          <p:cNvSpPr txBox="1">
            <a:spLocks noGrp="1"/>
          </p:cNvSpPr>
          <p:nvPr>
            <p:ph type="title"/>
          </p:nvPr>
        </p:nvSpPr>
        <p:spPr>
          <a:prstGeom prst="rect">
            <a:avLst/>
          </a:prstGeom>
        </p:spPr>
        <p:txBody>
          <a:bodyPr/>
          <a:lstStyle/>
          <a:p>
            <a:pPr defTabSz="462280">
              <a:defRPr sz="6400"/>
            </a:pPr>
            <a:r>
              <a:rPr lang="en-US" dirty="0"/>
              <a:t>IOT for Government</a:t>
            </a:r>
            <a:endParaRPr dirty="0"/>
          </a:p>
        </p:txBody>
      </p:sp>
      <p:cxnSp>
        <p:nvCxnSpPr>
          <p:cNvPr id="6" name="Elbow Connector 2">
            <a:extLst>
              <a:ext uri="{FF2B5EF4-FFF2-40B4-BE49-F238E27FC236}">
                <a16:creationId xmlns:a16="http://schemas.microsoft.com/office/drawing/2014/main" id="{6EA46F8D-9BD6-B448-895F-C86F7C7F4956}"/>
              </a:ext>
            </a:extLst>
          </p:cNvPr>
          <p:cNvCxnSpPr>
            <a:cxnSpLocks/>
          </p:cNvCxnSpPr>
          <p:nvPr/>
        </p:nvCxnSpPr>
        <p:spPr>
          <a:xfrm>
            <a:off x="8135515" y="6530688"/>
            <a:ext cx="9570594" cy="0"/>
          </a:xfrm>
          <a:prstGeom prst="straightConnector1">
            <a:avLst/>
          </a:prstGeom>
          <a:ln w="1524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grpSp>
        <p:nvGrpSpPr>
          <p:cNvPr id="7" name="Group 6">
            <a:extLst>
              <a:ext uri="{FF2B5EF4-FFF2-40B4-BE49-F238E27FC236}">
                <a16:creationId xmlns:a16="http://schemas.microsoft.com/office/drawing/2014/main" id="{0C49A651-4413-5C40-9033-85D221F5AA2F}"/>
              </a:ext>
            </a:extLst>
          </p:cNvPr>
          <p:cNvGrpSpPr/>
          <p:nvPr/>
        </p:nvGrpSpPr>
        <p:grpSpPr>
          <a:xfrm>
            <a:off x="3567058" y="4717130"/>
            <a:ext cx="4080510" cy="4080510"/>
            <a:chOff x="1569720" y="3703320"/>
            <a:chExt cx="3840480" cy="3840480"/>
          </a:xfrm>
        </p:grpSpPr>
        <p:pic>
          <p:nvPicPr>
            <p:cNvPr id="8" name="Picture 7">
              <a:extLst>
                <a:ext uri="{FF2B5EF4-FFF2-40B4-BE49-F238E27FC236}">
                  <a16:creationId xmlns:a16="http://schemas.microsoft.com/office/drawing/2014/main" id="{7286C9D9-A625-924F-BB95-B6C211E5FE83}"/>
                </a:ext>
              </a:extLst>
            </p:cNvPr>
            <p:cNvPicPr>
              <a:picLocks noChangeAspect="1"/>
            </p:cNvPicPr>
            <p:nvPr/>
          </p:nvPicPr>
          <p:blipFill>
            <a:blip r:embed="rId2" cstate="screen">
              <a:biLevel thresh="75000"/>
              <a:extLst>
                <a:ext uri="{BEBA8EAE-BF5A-486C-A8C5-ECC9F3942E4B}">
                  <a14:imgProps xmlns:a14="http://schemas.microsoft.com/office/drawing/2010/main">
                    <a14:imgLayer r:embed="rId3">
                      <a14:imgEffect>
                        <a14:colorTemperature colorTemp="4700"/>
                      </a14:imgEffect>
                      <a14:imgEffect>
                        <a14:saturation sat="347000"/>
                      </a14:imgEffect>
                      <a14:imgEffect>
                        <a14:brightnessContrast bright="-40000"/>
                      </a14:imgEffect>
                    </a14:imgLayer>
                  </a14:imgProps>
                </a:ext>
                <a:ext uri="{28A0092B-C50C-407E-A947-70E740481C1C}">
                  <a14:useLocalDpi xmlns:a14="http://schemas.microsoft.com/office/drawing/2010/main"/>
                </a:ext>
              </a:extLst>
            </a:blip>
            <a:stretch>
              <a:fillRect/>
            </a:stretch>
          </p:blipFill>
          <p:spPr>
            <a:xfrm>
              <a:off x="2910147" y="4129516"/>
              <a:ext cx="1159626" cy="1128284"/>
            </a:xfrm>
            <a:prstGeom prst="rect">
              <a:avLst/>
            </a:prstGeom>
          </p:spPr>
        </p:pic>
        <p:pic>
          <p:nvPicPr>
            <p:cNvPr id="9" name="Picture 8">
              <a:extLst>
                <a:ext uri="{FF2B5EF4-FFF2-40B4-BE49-F238E27FC236}">
                  <a16:creationId xmlns:a16="http://schemas.microsoft.com/office/drawing/2014/main" id="{5B831C6F-6AF9-5B48-A3F0-3663EF0075C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57400" y="5705451"/>
              <a:ext cx="1159545" cy="1159545"/>
            </a:xfrm>
            <a:prstGeom prst="rect">
              <a:avLst/>
            </a:prstGeom>
          </p:spPr>
        </p:pic>
        <p:pic>
          <p:nvPicPr>
            <p:cNvPr id="10" name="Picture 9">
              <a:extLst>
                <a:ext uri="{FF2B5EF4-FFF2-40B4-BE49-F238E27FC236}">
                  <a16:creationId xmlns:a16="http://schemas.microsoft.com/office/drawing/2014/main" id="{23D16C9B-223D-9445-B5D4-D2F6A35ABCB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685309" y="5537078"/>
              <a:ext cx="1496291" cy="1496291"/>
            </a:xfrm>
            <a:prstGeom prst="rect">
              <a:avLst/>
            </a:prstGeom>
          </p:spPr>
        </p:pic>
        <p:sp>
          <p:nvSpPr>
            <p:cNvPr id="11" name="Oval 10">
              <a:extLst>
                <a:ext uri="{FF2B5EF4-FFF2-40B4-BE49-F238E27FC236}">
                  <a16:creationId xmlns:a16="http://schemas.microsoft.com/office/drawing/2014/main" id="{9B0F6A87-50A6-AF40-A2E3-2C7AE909F330}"/>
                </a:ext>
              </a:extLst>
            </p:cNvPr>
            <p:cNvSpPr>
              <a:spLocks noChangeAspect="1"/>
            </p:cNvSpPr>
            <p:nvPr/>
          </p:nvSpPr>
          <p:spPr>
            <a:xfrm>
              <a:off x="1569720" y="3703320"/>
              <a:ext cx="3840480" cy="3840480"/>
            </a:xfrm>
            <a:prstGeom prst="ellipse">
              <a:avLst/>
            </a:prstGeom>
            <a:no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13"/>
            </a:p>
          </p:txBody>
        </p:sp>
      </p:grpSp>
      <p:pic>
        <p:nvPicPr>
          <p:cNvPr id="12" name="Picture 11">
            <a:extLst>
              <a:ext uri="{FF2B5EF4-FFF2-40B4-BE49-F238E27FC236}">
                <a16:creationId xmlns:a16="http://schemas.microsoft.com/office/drawing/2014/main" id="{05891C7E-6EB9-AA4B-BFAC-93EF6A528363}"/>
              </a:ext>
            </a:extLst>
          </p:cNvPr>
          <p:cNvPicPr>
            <a:picLocks noChangeAspect="1"/>
          </p:cNvPicPr>
          <p:nvPr/>
        </p:nvPicPr>
        <p:blipFill>
          <a:blip r:embed="rId6" cstate="screen">
            <a:alphaModFix amt="70000"/>
            <a:duotone>
              <a:prstClr val="black"/>
              <a:schemeClr val="accent6">
                <a:tint val="45000"/>
                <a:satMod val="400000"/>
              </a:schemeClr>
            </a:duotone>
            <a:extLst>
              <a:ext uri="{BEBA8EAE-BF5A-486C-A8C5-ECC9F3942E4B}">
                <a14:imgProps xmlns:a14="http://schemas.microsoft.com/office/drawing/2010/main">
                  <a14:imgLayer r:embed="rId7">
                    <a14:imgEffect>
                      <a14:colorTemperature colorTemp="4459"/>
                    </a14:imgEffect>
                    <a14:imgEffect>
                      <a14:saturation sat="249000"/>
                    </a14:imgEffect>
                  </a14:imgLayer>
                </a14:imgProps>
              </a:ext>
              <a:ext uri="{28A0092B-C50C-407E-A947-70E740481C1C}">
                <a14:useLocalDpi xmlns:a14="http://schemas.microsoft.com/office/drawing/2010/main"/>
              </a:ext>
            </a:extLst>
          </a:blip>
          <a:stretch>
            <a:fillRect/>
          </a:stretch>
        </p:blipFill>
        <p:spPr>
          <a:xfrm>
            <a:off x="18936431" y="3360271"/>
            <a:ext cx="3275869" cy="3275869"/>
          </a:xfrm>
          <a:prstGeom prst="rect">
            <a:avLst/>
          </a:prstGeom>
        </p:spPr>
      </p:pic>
      <p:pic>
        <p:nvPicPr>
          <p:cNvPr id="13" name="Picture 12">
            <a:extLst>
              <a:ext uri="{FF2B5EF4-FFF2-40B4-BE49-F238E27FC236}">
                <a16:creationId xmlns:a16="http://schemas.microsoft.com/office/drawing/2014/main" id="{2C30342A-0F6D-0B41-B714-BE8170DE6606}"/>
              </a:ext>
            </a:extLst>
          </p:cNvPr>
          <p:cNvPicPr>
            <a:picLocks noChangeAspect="1"/>
          </p:cNvPicPr>
          <p:nvPr/>
        </p:nvPicPr>
        <p:blipFill>
          <a:blip r:embed="rId8" cstate="screen">
            <a:biLevel thresh="75000"/>
            <a:extLst>
              <a:ext uri="{28A0092B-C50C-407E-A947-70E740481C1C}">
                <a14:useLocalDpi xmlns:a14="http://schemas.microsoft.com/office/drawing/2010/main"/>
              </a:ext>
            </a:extLst>
          </a:blip>
          <a:stretch>
            <a:fillRect/>
          </a:stretch>
        </p:blipFill>
        <p:spPr>
          <a:xfrm>
            <a:off x="2533431" y="4263739"/>
            <a:ext cx="1239260" cy="1239260"/>
          </a:xfrm>
          <a:prstGeom prst="rect">
            <a:avLst/>
          </a:prstGeom>
        </p:spPr>
      </p:pic>
      <p:pic>
        <p:nvPicPr>
          <p:cNvPr id="14" name="Picture 13">
            <a:extLst>
              <a:ext uri="{FF2B5EF4-FFF2-40B4-BE49-F238E27FC236}">
                <a16:creationId xmlns:a16="http://schemas.microsoft.com/office/drawing/2014/main" id="{97CCEC90-5BC1-1C42-B83B-394194508ACD}"/>
              </a:ext>
            </a:extLst>
          </p:cNvPr>
          <p:cNvPicPr>
            <a:picLocks noChangeAspect="1"/>
          </p:cNvPicPr>
          <p:nvPr/>
        </p:nvPicPr>
        <p:blipFill>
          <a:blip r:embed="rId9"/>
          <a:stretch>
            <a:fillRect/>
          </a:stretch>
        </p:blipFill>
        <p:spPr>
          <a:xfrm>
            <a:off x="7084235" y="3960549"/>
            <a:ext cx="1882054" cy="1882054"/>
          </a:xfrm>
          <a:prstGeom prst="rect">
            <a:avLst/>
          </a:prstGeom>
        </p:spPr>
      </p:pic>
      <p:pic>
        <p:nvPicPr>
          <p:cNvPr id="15" name="Picture 14">
            <a:extLst>
              <a:ext uri="{FF2B5EF4-FFF2-40B4-BE49-F238E27FC236}">
                <a16:creationId xmlns:a16="http://schemas.microsoft.com/office/drawing/2014/main" id="{8004FD28-F9AE-6B49-9F6A-CFFFD71519F2}"/>
              </a:ext>
            </a:extLst>
          </p:cNvPr>
          <p:cNvPicPr>
            <a:picLocks noChangeAspect="1"/>
          </p:cNvPicPr>
          <p:nvPr/>
        </p:nvPicPr>
        <p:blipFill>
          <a:blip r:embed="rId10"/>
          <a:stretch>
            <a:fillRect/>
          </a:stretch>
        </p:blipFill>
        <p:spPr>
          <a:xfrm>
            <a:off x="2343462" y="7526106"/>
            <a:ext cx="1346299" cy="1346299"/>
          </a:xfrm>
          <a:prstGeom prst="rect">
            <a:avLst/>
          </a:prstGeom>
        </p:spPr>
      </p:pic>
      <p:pic>
        <p:nvPicPr>
          <p:cNvPr id="16" name="Picture 15">
            <a:extLst>
              <a:ext uri="{FF2B5EF4-FFF2-40B4-BE49-F238E27FC236}">
                <a16:creationId xmlns:a16="http://schemas.microsoft.com/office/drawing/2014/main" id="{25EC9AD2-B376-024D-B9EB-5ED8123CC75C}"/>
              </a:ext>
            </a:extLst>
          </p:cNvPr>
          <p:cNvPicPr>
            <a:picLocks noChangeAspect="1"/>
          </p:cNvPicPr>
          <p:nvPr/>
        </p:nvPicPr>
        <p:blipFill>
          <a:blip r:embed="rId11" cstate="screen">
            <a:biLevel thresh="75000"/>
            <a:extLst>
              <a:ext uri="{28A0092B-C50C-407E-A947-70E740481C1C}">
                <a14:useLocalDpi xmlns:a14="http://schemas.microsoft.com/office/drawing/2010/main"/>
              </a:ext>
            </a:extLst>
          </a:blip>
          <a:stretch>
            <a:fillRect/>
          </a:stretch>
        </p:blipFill>
        <p:spPr>
          <a:xfrm>
            <a:off x="17212866" y="7894602"/>
            <a:ext cx="1169733" cy="1169733"/>
          </a:xfrm>
          <a:prstGeom prst="rect">
            <a:avLst/>
          </a:prstGeom>
        </p:spPr>
      </p:pic>
      <p:pic>
        <p:nvPicPr>
          <p:cNvPr id="17" name="Picture 16">
            <a:extLst>
              <a:ext uri="{FF2B5EF4-FFF2-40B4-BE49-F238E27FC236}">
                <a16:creationId xmlns:a16="http://schemas.microsoft.com/office/drawing/2014/main" id="{8A061602-2736-C748-BAC4-CC939E4B82D4}"/>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18382598" y="7962084"/>
            <a:ext cx="1034767" cy="1034767"/>
          </a:xfrm>
          <a:prstGeom prst="rect">
            <a:avLst/>
          </a:prstGeom>
        </p:spPr>
      </p:pic>
      <p:pic>
        <p:nvPicPr>
          <p:cNvPr id="18" name="Picture 17">
            <a:extLst>
              <a:ext uri="{FF2B5EF4-FFF2-40B4-BE49-F238E27FC236}">
                <a16:creationId xmlns:a16="http://schemas.microsoft.com/office/drawing/2014/main" id="{A7A96D67-6041-3D45-B7DA-C0ABE862C908}"/>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19397459" y="7914074"/>
            <a:ext cx="1130787" cy="1130787"/>
          </a:xfrm>
          <a:prstGeom prst="rect">
            <a:avLst/>
          </a:prstGeom>
        </p:spPr>
      </p:pic>
      <p:pic>
        <p:nvPicPr>
          <p:cNvPr id="19" name="Picture 18">
            <a:extLst>
              <a:ext uri="{FF2B5EF4-FFF2-40B4-BE49-F238E27FC236}">
                <a16:creationId xmlns:a16="http://schemas.microsoft.com/office/drawing/2014/main" id="{35B21025-DDE1-A247-AF7D-E2394514CF07}"/>
              </a:ext>
            </a:extLst>
          </p:cNvPr>
          <p:cNvPicPr>
            <a:picLocks noChangeAspect="1"/>
          </p:cNvPicPr>
          <p:nvPr/>
        </p:nvPicPr>
        <p:blipFill>
          <a:blip r:embed="rId14" cstate="screen">
            <a:biLevel thresh="75000"/>
            <a:extLst>
              <a:ext uri="{28A0092B-C50C-407E-A947-70E740481C1C}">
                <a14:useLocalDpi xmlns:a14="http://schemas.microsoft.com/office/drawing/2010/main"/>
              </a:ext>
            </a:extLst>
          </a:blip>
          <a:stretch>
            <a:fillRect/>
          </a:stretch>
        </p:blipFill>
        <p:spPr>
          <a:xfrm>
            <a:off x="20528247" y="8011738"/>
            <a:ext cx="935462" cy="935462"/>
          </a:xfrm>
          <a:prstGeom prst="rect">
            <a:avLst/>
          </a:prstGeom>
        </p:spPr>
      </p:pic>
      <p:pic>
        <p:nvPicPr>
          <p:cNvPr id="21" name="Picture 20">
            <a:extLst>
              <a:ext uri="{FF2B5EF4-FFF2-40B4-BE49-F238E27FC236}">
                <a16:creationId xmlns:a16="http://schemas.microsoft.com/office/drawing/2014/main" id="{D89FD510-A213-244E-B738-8AA0CFE880D4}"/>
              </a:ext>
            </a:extLst>
          </p:cNvPr>
          <p:cNvPicPr>
            <a:picLocks noChangeAspect="1"/>
          </p:cNvPicPr>
          <p:nvPr/>
        </p:nvPicPr>
        <p:blipFill>
          <a:blip r:embed="rId15"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5299657" y="6530688"/>
            <a:ext cx="762999" cy="874929"/>
          </a:xfrm>
          <a:prstGeom prst="rect">
            <a:avLst/>
          </a:prstGeom>
        </p:spPr>
      </p:pic>
      <p:sp>
        <p:nvSpPr>
          <p:cNvPr id="22" name="Rectangle 21">
            <a:extLst>
              <a:ext uri="{FF2B5EF4-FFF2-40B4-BE49-F238E27FC236}">
                <a16:creationId xmlns:a16="http://schemas.microsoft.com/office/drawing/2014/main" id="{9AD6CA32-4199-8E4B-AB04-E41DFCA58E17}"/>
              </a:ext>
            </a:extLst>
          </p:cNvPr>
          <p:cNvSpPr/>
          <p:nvPr/>
        </p:nvSpPr>
        <p:spPr>
          <a:xfrm>
            <a:off x="919179" y="2732587"/>
            <a:ext cx="9376286" cy="1200329"/>
          </a:xfrm>
          <a:prstGeom prst="rect">
            <a:avLst/>
          </a:prstGeom>
        </p:spPr>
        <p:txBody>
          <a:bodyPr wrap="none">
            <a:spAutoFit/>
          </a:bodyPr>
          <a:lstStyle/>
          <a:p>
            <a:r>
              <a:rPr lang="en-US" sz="7200" b="1" dirty="0">
                <a:solidFill>
                  <a:schemeClr val="tx1"/>
                </a:solidFill>
                <a:latin typeface="Raleway Regular" charset="0"/>
                <a:cs typeface="Raleway Regular" charset="0"/>
              </a:rPr>
              <a:t>Operational Technology</a:t>
            </a:r>
            <a:endParaRPr lang="en-US" sz="6600" b="1" dirty="0">
              <a:solidFill>
                <a:schemeClr val="tx1"/>
              </a:solidFill>
            </a:endParaRPr>
          </a:p>
        </p:txBody>
      </p:sp>
      <p:pic>
        <p:nvPicPr>
          <p:cNvPr id="24" name="Picture 23">
            <a:extLst>
              <a:ext uri="{FF2B5EF4-FFF2-40B4-BE49-F238E27FC236}">
                <a16:creationId xmlns:a16="http://schemas.microsoft.com/office/drawing/2014/main" id="{97A63F9C-63A9-9541-8823-7755112CBC19}"/>
              </a:ext>
            </a:extLst>
          </p:cNvPr>
          <p:cNvPicPr>
            <a:picLocks noChangeAspect="1"/>
          </p:cNvPicPr>
          <p:nvPr/>
        </p:nvPicPr>
        <p:blipFill>
          <a:blip r:embed="rId16"/>
          <a:stretch>
            <a:fillRect/>
          </a:stretch>
        </p:blipFill>
        <p:spPr>
          <a:xfrm>
            <a:off x="17900736" y="5369800"/>
            <a:ext cx="2507099" cy="2535170"/>
          </a:xfrm>
          <a:prstGeom prst="rect">
            <a:avLst/>
          </a:prstGeom>
        </p:spPr>
      </p:pic>
      <p:sp>
        <p:nvSpPr>
          <p:cNvPr id="25" name="Rectangle 24">
            <a:extLst>
              <a:ext uri="{FF2B5EF4-FFF2-40B4-BE49-F238E27FC236}">
                <a16:creationId xmlns:a16="http://schemas.microsoft.com/office/drawing/2014/main" id="{DDF5FCA1-736C-8542-B6F1-618473229AAD}"/>
              </a:ext>
            </a:extLst>
          </p:cNvPr>
          <p:cNvSpPr/>
          <p:nvPr/>
        </p:nvSpPr>
        <p:spPr>
          <a:xfrm>
            <a:off x="14492889" y="2573177"/>
            <a:ext cx="9392316" cy="1200329"/>
          </a:xfrm>
          <a:prstGeom prst="rect">
            <a:avLst/>
          </a:prstGeom>
        </p:spPr>
        <p:txBody>
          <a:bodyPr wrap="none">
            <a:spAutoFit/>
          </a:bodyPr>
          <a:lstStyle/>
          <a:p>
            <a:r>
              <a:rPr lang="en-US" sz="7200" b="1" dirty="0">
                <a:solidFill>
                  <a:schemeClr val="tx1"/>
                </a:solidFill>
                <a:latin typeface="Raleway Regular" charset="0"/>
                <a:cs typeface="Raleway Regular" charset="0"/>
              </a:rPr>
              <a:t>Information Technology</a:t>
            </a:r>
            <a:endParaRPr lang="en-US" sz="6600" b="1" dirty="0">
              <a:solidFill>
                <a:schemeClr val="tx1"/>
              </a:solidFill>
            </a:endParaRPr>
          </a:p>
        </p:txBody>
      </p:sp>
      <p:pic>
        <p:nvPicPr>
          <p:cNvPr id="26" name="Picture 25">
            <a:extLst>
              <a:ext uri="{FF2B5EF4-FFF2-40B4-BE49-F238E27FC236}">
                <a16:creationId xmlns:a16="http://schemas.microsoft.com/office/drawing/2014/main" id="{0D684DF6-F586-9F4A-8A81-673AE720A7EA}"/>
              </a:ext>
            </a:extLst>
          </p:cNvPr>
          <p:cNvPicPr>
            <a:picLocks noChangeAspect="1"/>
          </p:cNvPicPr>
          <p:nvPr/>
        </p:nvPicPr>
        <p:blipFill>
          <a:blip r:embed="rId17"/>
          <a:stretch>
            <a:fillRect/>
          </a:stretch>
        </p:blipFill>
        <p:spPr>
          <a:xfrm>
            <a:off x="7354539" y="7660425"/>
            <a:ext cx="1403910" cy="1403910"/>
          </a:xfrm>
          <a:prstGeom prst="rect">
            <a:avLst/>
          </a:prstGeom>
        </p:spPr>
      </p:pic>
    </p:spTree>
    <p:extLst>
      <p:ext uri="{BB962C8B-B14F-4D97-AF65-F5344CB8AC3E}">
        <p14:creationId xmlns:p14="http://schemas.microsoft.com/office/powerpoint/2010/main" val="3163650809"/>
      </p:ext>
    </p:extLst>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summary of equity ownership and funding history"/>
          <p:cNvSpPr txBox="1">
            <a:spLocks noGrp="1"/>
          </p:cNvSpPr>
          <p:nvPr>
            <p:ph type="title"/>
          </p:nvPr>
        </p:nvSpPr>
        <p:spPr>
          <a:prstGeom prst="rect">
            <a:avLst/>
          </a:prstGeom>
        </p:spPr>
        <p:txBody>
          <a:bodyPr/>
          <a:lstStyle/>
          <a:p>
            <a:pPr defTabSz="462280">
              <a:defRPr sz="6400"/>
            </a:pPr>
            <a:r>
              <a:rPr lang="en-US" dirty="0" err="1"/>
              <a:t>UseCase</a:t>
            </a:r>
            <a:r>
              <a:rPr lang="en-US" dirty="0"/>
              <a:t>: Transportation </a:t>
            </a:r>
            <a:endParaRPr dirty="0"/>
          </a:p>
        </p:txBody>
      </p:sp>
      <p:pic>
        <p:nvPicPr>
          <p:cNvPr id="16" name="Picture 15">
            <a:extLst>
              <a:ext uri="{FF2B5EF4-FFF2-40B4-BE49-F238E27FC236}">
                <a16:creationId xmlns:a16="http://schemas.microsoft.com/office/drawing/2014/main" id="{25EC9AD2-B376-024D-B9EB-5ED8123CC75C}"/>
              </a:ext>
            </a:extLst>
          </p:cNvPr>
          <p:cNvPicPr>
            <a:picLocks noChangeAspect="1"/>
          </p:cNvPicPr>
          <p:nvPr/>
        </p:nvPicPr>
        <p:blipFill>
          <a:blip r:embed="rId3" cstate="screen">
            <a:biLevel thresh="75000"/>
            <a:extLst>
              <a:ext uri="{28A0092B-C50C-407E-A947-70E740481C1C}">
                <a14:useLocalDpi xmlns:a14="http://schemas.microsoft.com/office/drawing/2010/main"/>
              </a:ext>
            </a:extLst>
          </a:blip>
          <a:stretch>
            <a:fillRect/>
          </a:stretch>
        </p:blipFill>
        <p:spPr>
          <a:xfrm>
            <a:off x="21895792" y="2872962"/>
            <a:ext cx="1637976" cy="1637976"/>
          </a:xfrm>
          <a:prstGeom prst="rect">
            <a:avLst/>
          </a:prstGeom>
        </p:spPr>
      </p:pic>
      <p:cxnSp>
        <p:nvCxnSpPr>
          <p:cNvPr id="42" name="Elbow Connector 2">
            <a:extLst>
              <a:ext uri="{FF2B5EF4-FFF2-40B4-BE49-F238E27FC236}">
                <a16:creationId xmlns:a16="http://schemas.microsoft.com/office/drawing/2014/main" id="{36C91273-C8BF-0F40-9060-AD0106291FD7}"/>
              </a:ext>
            </a:extLst>
          </p:cNvPr>
          <p:cNvCxnSpPr>
            <a:cxnSpLocks/>
          </p:cNvCxnSpPr>
          <p:nvPr/>
        </p:nvCxnSpPr>
        <p:spPr>
          <a:xfrm flipH="1">
            <a:off x="21033987" y="4500494"/>
            <a:ext cx="797059" cy="861969"/>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54" name="Elbow Connector 2">
            <a:extLst>
              <a:ext uri="{FF2B5EF4-FFF2-40B4-BE49-F238E27FC236}">
                <a16:creationId xmlns:a16="http://schemas.microsoft.com/office/drawing/2014/main" id="{6FDCA78B-8173-A640-9144-925341CAAA14}"/>
              </a:ext>
            </a:extLst>
          </p:cNvPr>
          <p:cNvCxnSpPr>
            <a:cxnSpLocks/>
          </p:cNvCxnSpPr>
          <p:nvPr/>
        </p:nvCxnSpPr>
        <p:spPr>
          <a:xfrm>
            <a:off x="6773411" y="6821407"/>
            <a:ext cx="12568869" cy="0"/>
          </a:xfrm>
          <a:prstGeom prst="straightConnector1">
            <a:avLst/>
          </a:prstGeom>
          <a:ln w="1524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pic>
        <p:nvPicPr>
          <p:cNvPr id="3" name="Picture 2">
            <a:extLst>
              <a:ext uri="{FF2B5EF4-FFF2-40B4-BE49-F238E27FC236}">
                <a16:creationId xmlns:a16="http://schemas.microsoft.com/office/drawing/2014/main" id="{D840D753-89C2-5F42-92E3-D5587741A571}"/>
              </a:ext>
            </a:extLst>
          </p:cNvPr>
          <p:cNvPicPr>
            <a:picLocks noChangeAspect="1"/>
          </p:cNvPicPr>
          <p:nvPr/>
        </p:nvPicPr>
        <p:blipFill>
          <a:blip r:embed="rId4"/>
          <a:stretch>
            <a:fillRect/>
          </a:stretch>
        </p:blipFill>
        <p:spPr>
          <a:xfrm>
            <a:off x="901700" y="2996413"/>
            <a:ext cx="2540000" cy="2540000"/>
          </a:xfrm>
          <a:prstGeom prst="rect">
            <a:avLst/>
          </a:prstGeom>
        </p:spPr>
      </p:pic>
      <p:pic>
        <p:nvPicPr>
          <p:cNvPr id="4" name="Picture 3">
            <a:extLst>
              <a:ext uri="{FF2B5EF4-FFF2-40B4-BE49-F238E27FC236}">
                <a16:creationId xmlns:a16="http://schemas.microsoft.com/office/drawing/2014/main" id="{143C4D07-01BD-9E45-B46A-9623D7EB94A6}"/>
              </a:ext>
            </a:extLst>
          </p:cNvPr>
          <p:cNvPicPr>
            <a:picLocks noChangeAspect="1"/>
          </p:cNvPicPr>
          <p:nvPr/>
        </p:nvPicPr>
        <p:blipFill>
          <a:blip r:embed="rId5"/>
          <a:stretch>
            <a:fillRect/>
          </a:stretch>
        </p:blipFill>
        <p:spPr>
          <a:xfrm>
            <a:off x="4103293" y="5504922"/>
            <a:ext cx="2540000" cy="2540000"/>
          </a:xfrm>
          <a:prstGeom prst="rect">
            <a:avLst/>
          </a:prstGeom>
        </p:spPr>
      </p:pic>
      <p:pic>
        <p:nvPicPr>
          <p:cNvPr id="5" name="Picture 4">
            <a:extLst>
              <a:ext uri="{FF2B5EF4-FFF2-40B4-BE49-F238E27FC236}">
                <a16:creationId xmlns:a16="http://schemas.microsoft.com/office/drawing/2014/main" id="{46369393-BFBF-4148-A6F2-D99348CF805A}"/>
              </a:ext>
            </a:extLst>
          </p:cNvPr>
          <p:cNvPicPr>
            <a:picLocks noChangeAspect="1"/>
          </p:cNvPicPr>
          <p:nvPr/>
        </p:nvPicPr>
        <p:blipFill>
          <a:blip r:embed="rId6"/>
          <a:stretch>
            <a:fillRect/>
          </a:stretch>
        </p:blipFill>
        <p:spPr>
          <a:xfrm>
            <a:off x="894209" y="5693806"/>
            <a:ext cx="2183309" cy="2183309"/>
          </a:xfrm>
          <a:prstGeom prst="rect">
            <a:avLst/>
          </a:prstGeom>
        </p:spPr>
      </p:pic>
      <p:pic>
        <p:nvPicPr>
          <p:cNvPr id="6" name="Picture 5">
            <a:extLst>
              <a:ext uri="{FF2B5EF4-FFF2-40B4-BE49-F238E27FC236}">
                <a16:creationId xmlns:a16="http://schemas.microsoft.com/office/drawing/2014/main" id="{E42E6A85-0768-0A4F-B57E-5BA8042BA593}"/>
              </a:ext>
            </a:extLst>
          </p:cNvPr>
          <p:cNvPicPr>
            <a:picLocks noChangeAspect="1"/>
          </p:cNvPicPr>
          <p:nvPr/>
        </p:nvPicPr>
        <p:blipFill>
          <a:blip r:embed="rId7"/>
          <a:stretch>
            <a:fillRect/>
          </a:stretch>
        </p:blipFill>
        <p:spPr>
          <a:xfrm>
            <a:off x="1042176" y="8574373"/>
            <a:ext cx="1887373" cy="1887373"/>
          </a:xfrm>
          <a:prstGeom prst="rect">
            <a:avLst/>
          </a:prstGeom>
        </p:spPr>
      </p:pic>
      <p:pic>
        <p:nvPicPr>
          <p:cNvPr id="7" name="Picture 6">
            <a:extLst>
              <a:ext uri="{FF2B5EF4-FFF2-40B4-BE49-F238E27FC236}">
                <a16:creationId xmlns:a16="http://schemas.microsoft.com/office/drawing/2014/main" id="{F97D2256-0806-DC43-87C0-B9B83EA7D213}"/>
              </a:ext>
            </a:extLst>
          </p:cNvPr>
          <p:cNvPicPr>
            <a:picLocks noChangeAspect="1"/>
          </p:cNvPicPr>
          <p:nvPr/>
        </p:nvPicPr>
        <p:blipFill>
          <a:blip r:embed="rId8"/>
          <a:stretch>
            <a:fillRect/>
          </a:stretch>
        </p:blipFill>
        <p:spPr>
          <a:xfrm>
            <a:off x="3919621" y="1726413"/>
            <a:ext cx="2540000" cy="2540000"/>
          </a:xfrm>
          <a:prstGeom prst="rect">
            <a:avLst/>
          </a:prstGeom>
        </p:spPr>
      </p:pic>
      <p:pic>
        <p:nvPicPr>
          <p:cNvPr id="20" name="Picture 19">
            <a:extLst>
              <a:ext uri="{FF2B5EF4-FFF2-40B4-BE49-F238E27FC236}">
                <a16:creationId xmlns:a16="http://schemas.microsoft.com/office/drawing/2014/main" id="{DE1B1EDA-BFCC-6140-A176-8735186DB912}"/>
              </a:ext>
            </a:extLst>
          </p:cNvPr>
          <p:cNvPicPr>
            <a:picLocks noChangeAspect="1"/>
          </p:cNvPicPr>
          <p:nvPr/>
        </p:nvPicPr>
        <p:blipFill>
          <a:blip r:embed="rId9"/>
          <a:stretch>
            <a:fillRect/>
          </a:stretch>
        </p:blipFill>
        <p:spPr>
          <a:xfrm>
            <a:off x="4233411" y="9257050"/>
            <a:ext cx="2540000" cy="2540000"/>
          </a:xfrm>
          <a:prstGeom prst="rect">
            <a:avLst/>
          </a:prstGeom>
        </p:spPr>
      </p:pic>
      <p:cxnSp>
        <p:nvCxnSpPr>
          <p:cNvPr id="50" name="Elbow Connector 2">
            <a:extLst>
              <a:ext uri="{FF2B5EF4-FFF2-40B4-BE49-F238E27FC236}">
                <a16:creationId xmlns:a16="http://schemas.microsoft.com/office/drawing/2014/main" id="{FDAE09F2-0970-E543-8F98-F1A84DB21411}"/>
              </a:ext>
            </a:extLst>
          </p:cNvPr>
          <p:cNvCxnSpPr>
            <a:cxnSpLocks/>
          </p:cNvCxnSpPr>
          <p:nvPr/>
        </p:nvCxnSpPr>
        <p:spPr>
          <a:xfrm>
            <a:off x="3258217" y="4918394"/>
            <a:ext cx="1188636" cy="1173055"/>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52" name="Elbow Connector 2">
            <a:extLst>
              <a:ext uri="{FF2B5EF4-FFF2-40B4-BE49-F238E27FC236}">
                <a16:creationId xmlns:a16="http://schemas.microsoft.com/office/drawing/2014/main" id="{DAFC464E-B9B8-AE45-AC12-D341521B8246}"/>
              </a:ext>
            </a:extLst>
          </p:cNvPr>
          <p:cNvCxnSpPr>
            <a:cxnSpLocks/>
          </p:cNvCxnSpPr>
          <p:nvPr/>
        </p:nvCxnSpPr>
        <p:spPr>
          <a:xfrm flipH="1">
            <a:off x="5387231" y="4025703"/>
            <a:ext cx="46836" cy="1783760"/>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53" name="Elbow Connector 2">
            <a:extLst>
              <a:ext uri="{FF2B5EF4-FFF2-40B4-BE49-F238E27FC236}">
                <a16:creationId xmlns:a16="http://schemas.microsoft.com/office/drawing/2014/main" id="{99CB7C47-CFD8-B945-BBA6-8118E17E4F25}"/>
              </a:ext>
            </a:extLst>
          </p:cNvPr>
          <p:cNvCxnSpPr>
            <a:cxnSpLocks/>
          </p:cNvCxnSpPr>
          <p:nvPr/>
        </p:nvCxnSpPr>
        <p:spPr>
          <a:xfrm flipH="1">
            <a:off x="5434357" y="7292245"/>
            <a:ext cx="46836" cy="1783760"/>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55" name="Elbow Connector 2">
            <a:extLst>
              <a:ext uri="{FF2B5EF4-FFF2-40B4-BE49-F238E27FC236}">
                <a16:creationId xmlns:a16="http://schemas.microsoft.com/office/drawing/2014/main" id="{0D2736AE-B7EC-544E-8094-0D330A385B73}"/>
              </a:ext>
            </a:extLst>
          </p:cNvPr>
          <p:cNvCxnSpPr>
            <a:cxnSpLocks/>
          </p:cNvCxnSpPr>
          <p:nvPr/>
        </p:nvCxnSpPr>
        <p:spPr>
          <a:xfrm flipV="1">
            <a:off x="3129431" y="7470876"/>
            <a:ext cx="1157553" cy="1277976"/>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56" name="Elbow Connector 2">
            <a:extLst>
              <a:ext uri="{FF2B5EF4-FFF2-40B4-BE49-F238E27FC236}">
                <a16:creationId xmlns:a16="http://schemas.microsoft.com/office/drawing/2014/main" id="{709F82FD-0BCF-DA49-B445-C85176011F4C}"/>
              </a:ext>
            </a:extLst>
          </p:cNvPr>
          <p:cNvCxnSpPr>
            <a:cxnSpLocks/>
            <a:endCxn id="4" idx="1"/>
          </p:cNvCxnSpPr>
          <p:nvPr/>
        </p:nvCxnSpPr>
        <p:spPr>
          <a:xfrm>
            <a:off x="2797428" y="6766946"/>
            <a:ext cx="1305865" cy="7976"/>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pic>
        <p:nvPicPr>
          <p:cNvPr id="38" name="Picture 37">
            <a:extLst>
              <a:ext uri="{FF2B5EF4-FFF2-40B4-BE49-F238E27FC236}">
                <a16:creationId xmlns:a16="http://schemas.microsoft.com/office/drawing/2014/main" id="{4A1A299B-D8BB-3848-83AF-169AE0E69921}"/>
              </a:ext>
            </a:extLst>
          </p:cNvPr>
          <p:cNvPicPr>
            <a:picLocks noChangeAspect="1"/>
          </p:cNvPicPr>
          <p:nvPr/>
        </p:nvPicPr>
        <p:blipFill>
          <a:blip r:embed="rId10"/>
          <a:stretch>
            <a:fillRect/>
          </a:stretch>
        </p:blipFill>
        <p:spPr>
          <a:xfrm>
            <a:off x="19006921" y="5649324"/>
            <a:ext cx="2540000" cy="2540000"/>
          </a:xfrm>
          <a:prstGeom prst="rect">
            <a:avLst/>
          </a:prstGeom>
        </p:spPr>
      </p:pic>
      <p:pic>
        <p:nvPicPr>
          <p:cNvPr id="40" name="Picture 39">
            <a:extLst>
              <a:ext uri="{FF2B5EF4-FFF2-40B4-BE49-F238E27FC236}">
                <a16:creationId xmlns:a16="http://schemas.microsoft.com/office/drawing/2014/main" id="{C5F450BC-FD71-FB41-8CFF-E6EC8188530E}"/>
              </a:ext>
            </a:extLst>
          </p:cNvPr>
          <p:cNvPicPr>
            <a:picLocks noChangeAspect="1"/>
          </p:cNvPicPr>
          <p:nvPr/>
        </p:nvPicPr>
        <p:blipFill>
          <a:blip r:embed="rId11"/>
          <a:stretch>
            <a:fillRect/>
          </a:stretch>
        </p:blipFill>
        <p:spPr>
          <a:xfrm>
            <a:off x="21921905" y="9481382"/>
            <a:ext cx="1270001" cy="1270001"/>
          </a:xfrm>
          <a:prstGeom prst="rect">
            <a:avLst/>
          </a:prstGeom>
        </p:spPr>
      </p:pic>
      <p:pic>
        <p:nvPicPr>
          <p:cNvPr id="44" name="Picture 43">
            <a:extLst>
              <a:ext uri="{FF2B5EF4-FFF2-40B4-BE49-F238E27FC236}">
                <a16:creationId xmlns:a16="http://schemas.microsoft.com/office/drawing/2014/main" id="{2E53BBCB-726F-E446-A7B1-62AE109C3104}"/>
              </a:ext>
            </a:extLst>
          </p:cNvPr>
          <p:cNvPicPr>
            <a:picLocks noChangeAspect="1"/>
          </p:cNvPicPr>
          <p:nvPr/>
        </p:nvPicPr>
        <p:blipFill>
          <a:blip r:embed="rId12"/>
          <a:stretch>
            <a:fillRect/>
          </a:stretch>
        </p:blipFill>
        <p:spPr>
          <a:xfrm>
            <a:off x="21988426" y="6109822"/>
            <a:ext cx="1361054" cy="1361054"/>
          </a:xfrm>
          <a:prstGeom prst="rect">
            <a:avLst/>
          </a:prstGeom>
        </p:spPr>
      </p:pic>
      <p:cxnSp>
        <p:nvCxnSpPr>
          <p:cNvPr id="61" name="Elbow Connector 2">
            <a:extLst>
              <a:ext uri="{FF2B5EF4-FFF2-40B4-BE49-F238E27FC236}">
                <a16:creationId xmlns:a16="http://schemas.microsoft.com/office/drawing/2014/main" id="{BFC81B69-8E47-164C-99BF-4869491D4716}"/>
              </a:ext>
            </a:extLst>
          </p:cNvPr>
          <p:cNvCxnSpPr>
            <a:cxnSpLocks/>
          </p:cNvCxnSpPr>
          <p:nvPr/>
        </p:nvCxnSpPr>
        <p:spPr>
          <a:xfrm flipH="1">
            <a:off x="21186388" y="6835048"/>
            <a:ext cx="1025912" cy="32528"/>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63" name="Elbow Connector 2">
            <a:extLst>
              <a:ext uri="{FF2B5EF4-FFF2-40B4-BE49-F238E27FC236}">
                <a16:creationId xmlns:a16="http://schemas.microsoft.com/office/drawing/2014/main" id="{3FFBC075-9193-6843-AAF6-234C4D118A05}"/>
              </a:ext>
            </a:extLst>
          </p:cNvPr>
          <p:cNvCxnSpPr>
            <a:cxnSpLocks/>
          </p:cNvCxnSpPr>
          <p:nvPr/>
        </p:nvCxnSpPr>
        <p:spPr>
          <a:xfrm flipH="1" flipV="1">
            <a:off x="21012562" y="8476185"/>
            <a:ext cx="810726" cy="977508"/>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3055536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1"/>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summary of equity ownership and funding history"/>
          <p:cNvSpPr txBox="1">
            <a:spLocks noGrp="1"/>
          </p:cNvSpPr>
          <p:nvPr>
            <p:ph type="title"/>
          </p:nvPr>
        </p:nvSpPr>
        <p:spPr>
          <a:prstGeom prst="rect">
            <a:avLst/>
          </a:prstGeom>
        </p:spPr>
        <p:txBody>
          <a:bodyPr/>
          <a:lstStyle/>
          <a:p>
            <a:pPr defTabSz="462280">
              <a:defRPr sz="6400"/>
            </a:pPr>
            <a:r>
              <a:rPr lang="en-US" dirty="0" err="1"/>
              <a:t>UseCase</a:t>
            </a:r>
            <a:r>
              <a:rPr lang="en-US" dirty="0"/>
              <a:t>: Smart Buildings / Facilities</a:t>
            </a:r>
            <a:endParaRPr dirty="0"/>
          </a:p>
        </p:txBody>
      </p:sp>
      <p:pic>
        <p:nvPicPr>
          <p:cNvPr id="17" name="Picture 16">
            <a:extLst>
              <a:ext uri="{FF2B5EF4-FFF2-40B4-BE49-F238E27FC236}">
                <a16:creationId xmlns:a16="http://schemas.microsoft.com/office/drawing/2014/main" id="{8A061602-2736-C748-BAC4-CC939E4B82D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1841405" y="6112562"/>
            <a:ext cx="1435001" cy="1435001"/>
          </a:xfrm>
          <a:prstGeom prst="rect">
            <a:avLst/>
          </a:prstGeom>
        </p:spPr>
      </p:pic>
      <p:cxnSp>
        <p:nvCxnSpPr>
          <p:cNvPr id="31" name="Elbow Connector 2">
            <a:extLst>
              <a:ext uri="{FF2B5EF4-FFF2-40B4-BE49-F238E27FC236}">
                <a16:creationId xmlns:a16="http://schemas.microsoft.com/office/drawing/2014/main" id="{523D292A-85EE-7346-A803-600CB84A8314}"/>
              </a:ext>
            </a:extLst>
          </p:cNvPr>
          <p:cNvCxnSpPr>
            <a:cxnSpLocks/>
          </p:cNvCxnSpPr>
          <p:nvPr/>
        </p:nvCxnSpPr>
        <p:spPr>
          <a:xfrm flipV="1">
            <a:off x="3057517" y="7588034"/>
            <a:ext cx="1755780" cy="1644502"/>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36" name="Elbow Connector 2">
            <a:extLst>
              <a:ext uri="{FF2B5EF4-FFF2-40B4-BE49-F238E27FC236}">
                <a16:creationId xmlns:a16="http://schemas.microsoft.com/office/drawing/2014/main" id="{D0F615E1-1AB0-1E4F-8595-DD74236EBF68}"/>
              </a:ext>
            </a:extLst>
          </p:cNvPr>
          <p:cNvCxnSpPr>
            <a:cxnSpLocks/>
          </p:cNvCxnSpPr>
          <p:nvPr/>
        </p:nvCxnSpPr>
        <p:spPr>
          <a:xfrm flipV="1">
            <a:off x="2829461" y="6818713"/>
            <a:ext cx="1510548" cy="2694"/>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sp>
        <p:nvSpPr>
          <p:cNvPr id="45" name="Can 44">
            <a:extLst>
              <a:ext uri="{FF2B5EF4-FFF2-40B4-BE49-F238E27FC236}">
                <a16:creationId xmlns:a16="http://schemas.microsoft.com/office/drawing/2014/main" id="{3DB5893B-C9DB-A048-83B7-2485AA5A1F29}"/>
              </a:ext>
            </a:extLst>
          </p:cNvPr>
          <p:cNvSpPr/>
          <p:nvPr/>
        </p:nvSpPr>
        <p:spPr>
          <a:xfrm>
            <a:off x="21703180" y="2802757"/>
            <a:ext cx="1573225" cy="1669030"/>
          </a:xfrm>
          <a:prstGeom prst="can">
            <a:avLst/>
          </a:prstGeom>
          <a:solidFill>
            <a:srgbClr val="FFFFFF"/>
          </a:solidFill>
          <a:ln w="47625" cap="flat">
            <a:solidFill>
              <a:schemeClr val="tx1"/>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000" b="0" i="0" u="none" strike="noStrike" cap="none" spc="0" normalizeH="0" baseline="0" dirty="0">
              <a:ln>
                <a:noFill/>
              </a:ln>
              <a:solidFill>
                <a:srgbClr val="000000"/>
              </a:solidFill>
              <a:effectLst/>
              <a:uFillTx/>
              <a:latin typeface="Helvetica Neue Medium"/>
              <a:ea typeface="Helvetica Neue Medium"/>
              <a:cs typeface="Helvetica Neue Medium"/>
              <a:sym typeface="Helvetica Neue Medium"/>
            </a:endParaRPr>
          </a:p>
        </p:txBody>
      </p:sp>
      <p:cxnSp>
        <p:nvCxnSpPr>
          <p:cNvPr id="54" name="Elbow Connector 2">
            <a:extLst>
              <a:ext uri="{FF2B5EF4-FFF2-40B4-BE49-F238E27FC236}">
                <a16:creationId xmlns:a16="http://schemas.microsoft.com/office/drawing/2014/main" id="{6FDCA78B-8173-A640-9144-925341CAAA14}"/>
              </a:ext>
            </a:extLst>
          </p:cNvPr>
          <p:cNvCxnSpPr>
            <a:cxnSpLocks/>
          </p:cNvCxnSpPr>
          <p:nvPr/>
        </p:nvCxnSpPr>
        <p:spPr>
          <a:xfrm flipV="1">
            <a:off x="6773411" y="6818713"/>
            <a:ext cx="10489573" cy="2694"/>
          </a:xfrm>
          <a:prstGeom prst="straightConnector1">
            <a:avLst/>
          </a:prstGeom>
          <a:ln w="1524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pic>
        <p:nvPicPr>
          <p:cNvPr id="20" name="Picture 19">
            <a:extLst>
              <a:ext uri="{FF2B5EF4-FFF2-40B4-BE49-F238E27FC236}">
                <a16:creationId xmlns:a16="http://schemas.microsoft.com/office/drawing/2014/main" id="{C312D445-F072-6947-B729-DE0FB69FE6E0}"/>
              </a:ext>
            </a:extLst>
          </p:cNvPr>
          <p:cNvPicPr>
            <a:picLocks noChangeAspect="1"/>
          </p:cNvPicPr>
          <p:nvPr/>
        </p:nvPicPr>
        <p:blipFill>
          <a:blip r:embed="rId4"/>
          <a:stretch>
            <a:fillRect/>
          </a:stretch>
        </p:blipFill>
        <p:spPr>
          <a:xfrm>
            <a:off x="1527419" y="2870409"/>
            <a:ext cx="1965080" cy="1965080"/>
          </a:xfrm>
          <a:prstGeom prst="rect">
            <a:avLst/>
          </a:prstGeom>
        </p:spPr>
      </p:pic>
      <p:cxnSp>
        <p:nvCxnSpPr>
          <p:cNvPr id="50" name="Elbow Connector 2">
            <a:extLst>
              <a:ext uri="{FF2B5EF4-FFF2-40B4-BE49-F238E27FC236}">
                <a16:creationId xmlns:a16="http://schemas.microsoft.com/office/drawing/2014/main" id="{C5B5D50A-2E77-7C4C-B0A1-C3E8FABC34EA}"/>
              </a:ext>
            </a:extLst>
          </p:cNvPr>
          <p:cNvCxnSpPr>
            <a:cxnSpLocks/>
          </p:cNvCxnSpPr>
          <p:nvPr/>
        </p:nvCxnSpPr>
        <p:spPr>
          <a:xfrm flipH="1">
            <a:off x="5675782" y="3768296"/>
            <a:ext cx="19723" cy="1483199"/>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pic>
        <p:nvPicPr>
          <p:cNvPr id="52" name="Picture 51">
            <a:extLst>
              <a:ext uri="{FF2B5EF4-FFF2-40B4-BE49-F238E27FC236}">
                <a16:creationId xmlns:a16="http://schemas.microsoft.com/office/drawing/2014/main" id="{516342FB-4E7B-FE47-BB29-CD3D89ECAF2E}"/>
              </a:ext>
            </a:extLst>
          </p:cNvPr>
          <p:cNvPicPr>
            <a:picLocks noChangeAspect="1"/>
          </p:cNvPicPr>
          <p:nvPr/>
        </p:nvPicPr>
        <p:blipFill>
          <a:blip r:embed="rId5"/>
          <a:stretch>
            <a:fillRect/>
          </a:stretch>
        </p:blipFill>
        <p:spPr>
          <a:xfrm>
            <a:off x="17189377" y="5548713"/>
            <a:ext cx="2540000" cy="2540000"/>
          </a:xfrm>
          <a:prstGeom prst="rect">
            <a:avLst/>
          </a:prstGeom>
        </p:spPr>
      </p:pic>
      <p:cxnSp>
        <p:nvCxnSpPr>
          <p:cNvPr id="55" name="Elbow Connector 2">
            <a:extLst>
              <a:ext uri="{FF2B5EF4-FFF2-40B4-BE49-F238E27FC236}">
                <a16:creationId xmlns:a16="http://schemas.microsoft.com/office/drawing/2014/main" id="{AB8451AC-DE19-EF4A-A33F-8275DFF96B7D}"/>
              </a:ext>
            </a:extLst>
          </p:cNvPr>
          <p:cNvCxnSpPr>
            <a:cxnSpLocks/>
          </p:cNvCxnSpPr>
          <p:nvPr/>
        </p:nvCxnSpPr>
        <p:spPr>
          <a:xfrm flipV="1">
            <a:off x="19729377" y="6830062"/>
            <a:ext cx="1510548" cy="2694"/>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56" name="Elbow Connector 2">
            <a:extLst>
              <a:ext uri="{FF2B5EF4-FFF2-40B4-BE49-F238E27FC236}">
                <a16:creationId xmlns:a16="http://schemas.microsoft.com/office/drawing/2014/main" id="{EEB01131-6A81-BF47-BD76-2C2C9698636E}"/>
              </a:ext>
            </a:extLst>
          </p:cNvPr>
          <p:cNvCxnSpPr>
            <a:cxnSpLocks/>
          </p:cNvCxnSpPr>
          <p:nvPr/>
        </p:nvCxnSpPr>
        <p:spPr>
          <a:xfrm flipV="1">
            <a:off x="19683514" y="4502803"/>
            <a:ext cx="1510548" cy="882085"/>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pic>
        <p:nvPicPr>
          <p:cNvPr id="53" name="Picture 52">
            <a:extLst>
              <a:ext uri="{FF2B5EF4-FFF2-40B4-BE49-F238E27FC236}">
                <a16:creationId xmlns:a16="http://schemas.microsoft.com/office/drawing/2014/main" id="{F000E267-3C5F-DF43-BC94-B72949679342}"/>
              </a:ext>
            </a:extLst>
          </p:cNvPr>
          <p:cNvPicPr>
            <a:picLocks noChangeAspect="1"/>
          </p:cNvPicPr>
          <p:nvPr/>
        </p:nvPicPr>
        <p:blipFill>
          <a:blip r:embed="rId6"/>
          <a:stretch>
            <a:fillRect/>
          </a:stretch>
        </p:blipFill>
        <p:spPr>
          <a:xfrm>
            <a:off x="4813297" y="1862424"/>
            <a:ext cx="1764417" cy="1764417"/>
          </a:xfrm>
          <a:prstGeom prst="rect">
            <a:avLst/>
          </a:prstGeom>
        </p:spPr>
      </p:pic>
      <p:pic>
        <p:nvPicPr>
          <p:cNvPr id="59" name="Picture 58">
            <a:extLst>
              <a:ext uri="{FF2B5EF4-FFF2-40B4-BE49-F238E27FC236}">
                <a16:creationId xmlns:a16="http://schemas.microsoft.com/office/drawing/2014/main" id="{4B60A3CB-42DB-DD47-960C-B230CEB235A2}"/>
              </a:ext>
            </a:extLst>
          </p:cNvPr>
          <p:cNvPicPr>
            <a:picLocks noChangeAspect="1"/>
          </p:cNvPicPr>
          <p:nvPr/>
        </p:nvPicPr>
        <p:blipFill>
          <a:blip r:embed="rId7"/>
          <a:stretch>
            <a:fillRect/>
          </a:stretch>
        </p:blipFill>
        <p:spPr>
          <a:xfrm>
            <a:off x="21194062" y="8668239"/>
            <a:ext cx="2540000" cy="2540000"/>
          </a:xfrm>
          <a:prstGeom prst="rect">
            <a:avLst/>
          </a:prstGeom>
        </p:spPr>
      </p:pic>
      <p:cxnSp>
        <p:nvCxnSpPr>
          <p:cNvPr id="61" name="Elbow Connector 2">
            <a:extLst>
              <a:ext uri="{FF2B5EF4-FFF2-40B4-BE49-F238E27FC236}">
                <a16:creationId xmlns:a16="http://schemas.microsoft.com/office/drawing/2014/main" id="{4BA74B29-84E2-E542-A3AF-6DC6ABC8834C}"/>
              </a:ext>
            </a:extLst>
          </p:cNvPr>
          <p:cNvCxnSpPr>
            <a:cxnSpLocks/>
          </p:cNvCxnSpPr>
          <p:nvPr/>
        </p:nvCxnSpPr>
        <p:spPr>
          <a:xfrm>
            <a:off x="19595310" y="8483634"/>
            <a:ext cx="1524151" cy="1105772"/>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pic>
        <p:nvPicPr>
          <p:cNvPr id="63" name="Picture 62">
            <a:extLst>
              <a:ext uri="{FF2B5EF4-FFF2-40B4-BE49-F238E27FC236}">
                <a16:creationId xmlns:a16="http://schemas.microsoft.com/office/drawing/2014/main" id="{6F978CD7-ED83-BC4E-B4DA-7EA6813A99DC}"/>
              </a:ext>
            </a:extLst>
          </p:cNvPr>
          <p:cNvPicPr>
            <a:picLocks noChangeAspect="1"/>
          </p:cNvPicPr>
          <p:nvPr/>
        </p:nvPicPr>
        <p:blipFill>
          <a:blip r:embed="rId8"/>
          <a:stretch>
            <a:fillRect/>
          </a:stretch>
        </p:blipFill>
        <p:spPr>
          <a:xfrm>
            <a:off x="22066045" y="3265467"/>
            <a:ext cx="916506" cy="916506"/>
          </a:xfrm>
          <a:prstGeom prst="rect">
            <a:avLst/>
          </a:prstGeom>
          <a:solidFill>
            <a:schemeClr val="bg1"/>
          </a:solidFill>
        </p:spPr>
      </p:pic>
      <p:pic>
        <p:nvPicPr>
          <p:cNvPr id="62" name="Picture 61">
            <a:extLst>
              <a:ext uri="{FF2B5EF4-FFF2-40B4-BE49-F238E27FC236}">
                <a16:creationId xmlns:a16="http://schemas.microsoft.com/office/drawing/2014/main" id="{891E467D-3154-D24E-B9F1-F7F09E3061B3}"/>
              </a:ext>
            </a:extLst>
          </p:cNvPr>
          <p:cNvPicPr>
            <a:picLocks noChangeAspect="1"/>
          </p:cNvPicPr>
          <p:nvPr/>
        </p:nvPicPr>
        <p:blipFill>
          <a:blip r:embed="rId9"/>
          <a:stretch>
            <a:fillRect/>
          </a:stretch>
        </p:blipFill>
        <p:spPr>
          <a:xfrm>
            <a:off x="4568065" y="5561410"/>
            <a:ext cx="2540000" cy="2540000"/>
          </a:xfrm>
          <a:prstGeom prst="rect">
            <a:avLst/>
          </a:prstGeom>
        </p:spPr>
      </p:pic>
      <p:cxnSp>
        <p:nvCxnSpPr>
          <p:cNvPr id="66" name="Elbow Connector 2">
            <a:extLst>
              <a:ext uri="{FF2B5EF4-FFF2-40B4-BE49-F238E27FC236}">
                <a16:creationId xmlns:a16="http://schemas.microsoft.com/office/drawing/2014/main" id="{C66E4356-3915-E84A-AE01-743189D65FD8}"/>
              </a:ext>
            </a:extLst>
          </p:cNvPr>
          <p:cNvCxnSpPr>
            <a:cxnSpLocks/>
          </p:cNvCxnSpPr>
          <p:nvPr/>
        </p:nvCxnSpPr>
        <p:spPr>
          <a:xfrm>
            <a:off x="3262099" y="4631246"/>
            <a:ext cx="1551198" cy="1420840"/>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pic>
        <p:nvPicPr>
          <p:cNvPr id="69" name="Picture 68">
            <a:extLst>
              <a:ext uri="{FF2B5EF4-FFF2-40B4-BE49-F238E27FC236}">
                <a16:creationId xmlns:a16="http://schemas.microsoft.com/office/drawing/2014/main" id="{7392DAE6-53D6-6F40-8A5F-3698637B5C2F}"/>
              </a:ext>
            </a:extLst>
          </p:cNvPr>
          <p:cNvPicPr>
            <a:picLocks noChangeAspect="1"/>
          </p:cNvPicPr>
          <p:nvPr/>
        </p:nvPicPr>
        <p:blipFill>
          <a:blip r:embed="rId10"/>
          <a:stretch>
            <a:fillRect/>
          </a:stretch>
        </p:blipFill>
        <p:spPr>
          <a:xfrm>
            <a:off x="901700" y="9159465"/>
            <a:ext cx="2540000" cy="2540000"/>
          </a:xfrm>
          <a:prstGeom prst="rect">
            <a:avLst/>
          </a:prstGeom>
        </p:spPr>
      </p:pic>
      <p:pic>
        <p:nvPicPr>
          <p:cNvPr id="70" name="Picture 69">
            <a:extLst>
              <a:ext uri="{FF2B5EF4-FFF2-40B4-BE49-F238E27FC236}">
                <a16:creationId xmlns:a16="http://schemas.microsoft.com/office/drawing/2014/main" id="{A7E1D111-2E42-034B-ADEE-4321F882808F}"/>
              </a:ext>
            </a:extLst>
          </p:cNvPr>
          <p:cNvPicPr>
            <a:picLocks noChangeAspect="1"/>
          </p:cNvPicPr>
          <p:nvPr/>
        </p:nvPicPr>
        <p:blipFill>
          <a:blip r:embed="rId11"/>
          <a:stretch>
            <a:fillRect/>
          </a:stretch>
        </p:blipFill>
        <p:spPr>
          <a:xfrm>
            <a:off x="105082" y="5450436"/>
            <a:ext cx="2540000" cy="2540000"/>
          </a:xfrm>
          <a:prstGeom prst="rect">
            <a:avLst/>
          </a:prstGeom>
        </p:spPr>
      </p:pic>
      <p:pic>
        <p:nvPicPr>
          <p:cNvPr id="71" name="Picture 70">
            <a:extLst>
              <a:ext uri="{FF2B5EF4-FFF2-40B4-BE49-F238E27FC236}">
                <a16:creationId xmlns:a16="http://schemas.microsoft.com/office/drawing/2014/main" id="{7C40BE2B-0F42-F140-9CDB-6FE2E677B2DE}"/>
              </a:ext>
            </a:extLst>
          </p:cNvPr>
          <p:cNvPicPr>
            <a:picLocks noChangeAspect="1"/>
          </p:cNvPicPr>
          <p:nvPr/>
        </p:nvPicPr>
        <p:blipFill>
          <a:blip r:embed="rId12"/>
          <a:stretch>
            <a:fillRect/>
          </a:stretch>
        </p:blipFill>
        <p:spPr>
          <a:xfrm>
            <a:off x="4813297" y="10086147"/>
            <a:ext cx="1508270" cy="1508270"/>
          </a:xfrm>
          <a:prstGeom prst="rect">
            <a:avLst/>
          </a:prstGeom>
        </p:spPr>
      </p:pic>
      <p:cxnSp>
        <p:nvCxnSpPr>
          <p:cNvPr id="72" name="Elbow Connector 2">
            <a:extLst>
              <a:ext uri="{FF2B5EF4-FFF2-40B4-BE49-F238E27FC236}">
                <a16:creationId xmlns:a16="http://schemas.microsoft.com/office/drawing/2014/main" id="{2A99D168-B439-D646-9EDF-56FA86B68607}"/>
              </a:ext>
            </a:extLst>
          </p:cNvPr>
          <p:cNvCxnSpPr>
            <a:cxnSpLocks/>
          </p:cNvCxnSpPr>
          <p:nvPr/>
        </p:nvCxnSpPr>
        <p:spPr>
          <a:xfrm flipH="1">
            <a:off x="5589726" y="8410285"/>
            <a:ext cx="19723" cy="1483199"/>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4811469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1"/>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summary of equity ownership and funding history"/>
          <p:cNvSpPr txBox="1">
            <a:spLocks noGrp="1"/>
          </p:cNvSpPr>
          <p:nvPr>
            <p:ph type="title"/>
          </p:nvPr>
        </p:nvSpPr>
        <p:spPr>
          <a:prstGeom prst="rect">
            <a:avLst/>
          </a:prstGeom>
        </p:spPr>
        <p:txBody>
          <a:bodyPr/>
          <a:lstStyle/>
          <a:p>
            <a:pPr defTabSz="462280">
              <a:defRPr sz="6400"/>
            </a:pPr>
            <a:r>
              <a:rPr lang="en-US" dirty="0" err="1"/>
              <a:t>UseCase</a:t>
            </a:r>
            <a:r>
              <a:rPr lang="en-US" dirty="0"/>
              <a:t>: Construction Safety</a:t>
            </a:r>
            <a:endParaRPr dirty="0"/>
          </a:p>
        </p:txBody>
      </p:sp>
      <p:cxnSp>
        <p:nvCxnSpPr>
          <p:cNvPr id="31" name="Elbow Connector 2">
            <a:extLst>
              <a:ext uri="{FF2B5EF4-FFF2-40B4-BE49-F238E27FC236}">
                <a16:creationId xmlns:a16="http://schemas.microsoft.com/office/drawing/2014/main" id="{523D292A-85EE-7346-A803-600CB84A8314}"/>
              </a:ext>
            </a:extLst>
          </p:cNvPr>
          <p:cNvCxnSpPr>
            <a:cxnSpLocks/>
          </p:cNvCxnSpPr>
          <p:nvPr/>
        </p:nvCxnSpPr>
        <p:spPr>
          <a:xfrm flipV="1">
            <a:off x="3057517" y="7588034"/>
            <a:ext cx="1755780" cy="1644502"/>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36" name="Elbow Connector 2">
            <a:extLst>
              <a:ext uri="{FF2B5EF4-FFF2-40B4-BE49-F238E27FC236}">
                <a16:creationId xmlns:a16="http://schemas.microsoft.com/office/drawing/2014/main" id="{D0F615E1-1AB0-1E4F-8595-DD74236EBF68}"/>
              </a:ext>
            </a:extLst>
          </p:cNvPr>
          <p:cNvCxnSpPr>
            <a:cxnSpLocks/>
          </p:cNvCxnSpPr>
          <p:nvPr/>
        </p:nvCxnSpPr>
        <p:spPr>
          <a:xfrm flipV="1">
            <a:off x="2829461" y="6818713"/>
            <a:ext cx="1510548" cy="2694"/>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54" name="Elbow Connector 2">
            <a:extLst>
              <a:ext uri="{FF2B5EF4-FFF2-40B4-BE49-F238E27FC236}">
                <a16:creationId xmlns:a16="http://schemas.microsoft.com/office/drawing/2014/main" id="{6FDCA78B-8173-A640-9144-925341CAAA14}"/>
              </a:ext>
            </a:extLst>
          </p:cNvPr>
          <p:cNvCxnSpPr>
            <a:cxnSpLocks/>
          </p:cNvCxnSpPr>
          <p:nvPr/>
        </p:nvCxnSpPr>
        <p:spPr>
          <a:xfrm>
            <a:off x="6784085" y="6818713"/>
            <a:ext cx="9442766" cy="0"/>
          </a:xfrm>
          <a:prstGeom prst="straightConnector1">
            <a:avLst/>
          </a:prstGeom>
          <a:ln w="1524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50" name="Elbow Connector 2">
            <a:extLst>
              <a:ext uri="{FF2B5EF4-FFF2-40B4-BE49-F238E27FC236}">
                <a16:creationId xmlns:a16="http://schemas.microsoft.com/office/drawing/2014/main" id="{C5B5D50A-2E77-7C4C-B0A1-C3E8FABC34EA}"/>
              </a:ext>
            </a:extLst>
          </p:cNvPr>
          <p:cNvCxnSpPr>
            <a:cxnSpLocks/>
          </p:cNvCxnSpPr>
          <p:nvPr/>
        </p:nvCxnSpPr>
        <p:spPr>
          <a:xfrm>
            <a:off x="2730985" y="4316005"/>
            <a:ext cx="1817357" cy="1758781"/>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pic>
        <p:nvPicPr>
          <p:cNvPr id="4" name="Picture 3">
            <a:extLst>
              <a:ext uri="{FF2B5EF4-FFF2-40B4-BE49-F238E27FC236}">
                <a16:creationId xmlns:a16="http://schemas.microsoft.com/office/drawing/2014/main" id="{A2F3EC6D-A44D-E846-83B9-30EDDB480409}"/>
              </a:ext>
            </a:extLst>
          </p:cNvPr>
          <p:cNvPicPr>
            <a:picLocks noChangeAspect="1"/>
          </p:cNvPicPr>
          <p:nvPr/>
        </p:nvPicPr>
        <p:blipFill>
          <a:blip r:embed="rId3"/>
          <a:stretch>
            <a:fillRect/>
          </a:stretch>
        </p:blipFill>
        <p:spPr>
          <a:xfrm>
            <a:off x="901700" y="8989411"/>
            <a:ext cx="2540000" cy="2540000"/>
          </a:xfrm>
          <a:prstGeom prst="rect">
            <a:avLst/>
          </a:prstGeom>
        </p:spPr>
      </p:pic>
      <p:pic>
        <p:nvPicPr>
          <p:cNvPr id="3" name="Picture 2">
            <a:extLst>
              <a:ext uri="{FF2B5EF4-FFF2-40B4-BE49-F238E27FC236}">
                <a16:creationId xmlns:a16="http://schemas.microsoft.com/office/drawing/2014/main" id="{81AD136F-16B1-BB44-8421-1A463C092312}"/>
              </a:ext>
            </a:extLst>
          </p:cNvPr>
          <p:cNvPicPr>
            <a:picLocks noChangeAspect="1"/>
          </p:cNvPicPr>
          <p:nvPr/>
        </p:nvPicPr>
        <p:blipFill>
          <a:blip r:embed="rId4">
            <a:duotone>
              <a:schemeClr val="accent5">
                <a:shade val="45000"/>
                <a:satMod val="135000"/>
              </a:schemeClr>
              <a:prstClr val="white"/>
            </a:duotone>
          </a:blip>
          <a:stretch>
            <a:fillRect/>
          </a:stretch>
        </p:blipFill>
        <p:spPr>
          <a:xfrm>
            <a:off x="2564301" y="10514160"/>
            <a:ext cx="561431" cy="561431"/>
          </a:xfrm>
          <a:prstGeom prst="rect">
            <a:avLst/>
          </a:prstGeom>
          <a:solidFill>
            <a:schemeClr val="bg1"/>
          </a:solidFill>
        </p:spPr>
      </p:pic>
      <p:pic>
        <p:nvPicPr>
          <p:cNvPr id="5" name="Picture 4">
            <a:extLst>
              <a:ext uri="{FF2B5EF4-FFF2-40B4-BE49-F238E27FC236}">
                <a16:creationId xmlns:a16="http://schemas.microsoft.com/office/drawing/2014/main" id="{C78B7514-B622-F540-B11B-067959A1E7BB}"/>
              </a:ext>
            </a:extLst>
          </p:cNvPr>
          <p:cNvPicPr>
            <a:picLocks noChangeAspect="1"/>
          </p:cNvPicPr>
          <p:nvPr/>
        </p:nvPicPr>
        <p:blipFill>
          <a:blip r:embed="rId5"/>
          <a:stretch>
            <a:fillRect/>
          </a:stretch>
        </p:blipFill>
        <p:spPr>
          <a:xfrm>
            <a:off x="548237" y="5489060"/>
            <a:ext cx="2540000" cy="2540000"/>
          </a:xfrm>
          <a:prstGeom prst="rect">
            <a:avLst/>
          </a:prstGeom>
        </p:spPr>
      </p:pic>
      <p:pic>
        <p:nvPicPr>
          <p:cNvPr id="7" name="Picture 6">
            <a:extLst>
              <a:ext uri="{FF2B5EF4-FFF2-40B4-BE49-F238E27FC236}">
                <a16:creationId xmlns:a16="http://schemas.microsoft.com/office/drawing/2014/main" id="{1FAA42FB-B1B2-A046-9E6B-D9B47CDDD3AE}"/>
              </a:ext>
            </a:extLst>
          </p:cNvPr>
          <p:cNvPicPr>
            <a:picLocks noChangeAspect="1"/>
          </p:cNvPicPr>
          <p:nvPr/>
        </p:nvPicPr>
        <p:blipFill>
          <a:blip r:embed="rId6"/>
          <a:stretch>
            <a:fillRect/>
          </a:stretch>
        </p:blipFill>
        <p:spPr>
          <a:xfrm>
            <a:off x="4959214" y="2147225"/>
            <a:ext cx="1814197" cy="1814197"/>
          </a:xfrm>
          <a:prstGeom prst="rect">
            <a:avLst/>
          </a:prstGeom>
        </p:spPr>
      </p:pic>
      <p:cxnSp>
        <p:nvCxnSpPr>
          <p:cNvPr id="33" name="Elbow Connector 2">
            <a:extLst>
              <a:ext uri="{FF2B5EF4-FFF2-40B4-BE49-F238E27FC236}">
                <a16:creationId xmlns:a16="http://schemas.microsoft.com/office/drawing/2014/main" id="{7ADC251D-5EEE-9A41-91B2-386CE22AA47F}"/>
              </a:ext>
            </a:extLst>
          </p:cNvPr>
          <p:cNvCxnSpPr>
            <a:cxnSpLocks/>
          </p:cNvCxnSpPr>
          <p:nvPr/>
        </p:nvCxnSpPr>
        <p:spPr>
          <a:xfrm flipH="1">
            <a:off x="5465302" y="4025702"/>
            <a:ext cx="46836" cy="1783760"/>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pic>
        <p:nvPicPr>
          <p:cNvPr id="8" name="Picture 7">
            <a:extLst>
              <a:ext uri="{FF2B5EF4-FFF2-40B4-BE49-F238E27FC236}">
                <a16:creationId xmlns:a16="http://schemas.microsoft.com/office/drawing/2014/main" id="{81D27465-B708-1647-990A-B86ECF56C8DF}"/>
              </a:ext>
            </a:extLst>
          </p:cNvPr>
          <p:cNvPicPr>
            <a:picLocks noChangeAspect="1"/>
          </p:cNvPicPr>
          <p:nvPr/>
        </p:nvPicPr>
        <p:blipFill>
          <a:blip r:embed="rId7"/>
          <a:stretch>
            <a:fillRect/>
          </a:stretch>
        </p:blipFill>
        <p:spPr>
          <a:xfrm>
            <a:off x="4670071" y="5832616"/>
            <a:ext cx="1703136" cy="1703136"/>
          </a:xfrm>
          <a:prstGeom prst="rect">
            <a:avLst/>
          </a:prstGeom>
        </p:spPr>
      </p:pic>
      <p:pic>
        <p:nvPicPr>
          <p:cNvPr id="10" name="Picture 9">
            <a:extLst>
              <a:ext uri="{FF2B5EF4-FFF2-40B4-BE49-F238E27FC236}">
                <a16:creationId xmlns:a16="http://schemas.microsoft.com/office/drawing/2014/main" id="{83D0691C-D82D-154E-B985-77D39A5E7F98}"/>
              </a:ext>
            </a:extLst>
          </p:cNvPr>
          <p:cNvPicPr>
            <a:picLocks noChangeAspect="1"/>
          </p:cNvPicPr>
          <p:nvPr/>
        </p:nvPicPr>
        <p:blipFill>
          <a:blip r:embed="rId8"/>
          <a:stretch>
            <a:fillRect/>
          </a:stretch>
        </p:blipFill>
        <p:spPr>
          <a:xfrm>
            <a:off x="804603" y="2902499"/>
            <a:ext cx="2000034" cy="2000034"/>
          </a:xfrm>
          <a:prstGeom prst="rect">
            <a:avLst/>
          </a:prstGeom>
        </p:spPr>
      </p:pic>
      <p:pic>
        <p:nvPicPr>
          <p:cNvPr id="11" name="Picture 10">
            <a:extLst>
              <a:ext uri="{FF2B5EF4-FFF2-40B4-BE49-F238E27FC236}">
                <a16:creationId xmlns:a16="http://schemas.microsoft.com/office/drawing/2014/main" id="{30E9F36D-62DA-6F46-9264-F79527FE6D07}"/>
              </a:ext>
            </a:extLst>
          </p:cNvPr>
          <p:cNvPicPr>
            <a:picLocks noChangeAspect="1"/>
          </p:cNvPicPr>
          <p:nvPr/>
        </p:nvPicPr>
        <p:blipFill>
          <a:blip r:embed="rId9"/>
          <a:stretch>
            <a:fillRect/>
          </a:stretch>
        </p:blipFill>
        <p:spPr>
          <a:xfrm>
            <a:off x="4750694" y="9749404"/>
            <a:ext cx="1536019" cy="1536019"/>
          </a:xfrm>
          <a:prstGeom prst="rect">
            <a:avLst/>
          </a:prstGeom>
        </p:spPr>
      </p:pic>
      <p:cxnSp>
        <p:nvCxnSpPr>
          <p:cNvPr id="37" name="Elbow Connector 2">
            <a:extLst>
              <a:ext uri="{FF2B5EF4-FFF2-40B4-BE49-F238E27FC236}">
                <a16:creationId xmlns:a16="http://schemas.microsoft.com/office/drawing/2014/main" id="{0910C9B6-AB97-2E4A-8F24-3A8B520E37E1}"/>
              </a:ext>
            </a:extLst>
          </p:cNvPr>
          <p:cNvCxnSpPr>
            <a:cxnSpLocks/>
          </p:cNvCxnSpPr>
          <p:nvPr/>
        </p:nvCxnSpPr>
        <p:spPr>
          <a:xfrm flipH="1">
            <a:off x="5471868" y="7714291"/>
            <a:ext cx="46836" cy="1783760"/>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pic>
        <p:nvPicPr>
          <p:cNvPr id="38" name="Picture 37">
            <a:extLst>
              <a:ext uri="{FF2B5EF4-FFF2-40B4-BE49-F238E27FC236}">
                <a16:creationId xmlns:a16="http://schemas.microsoft.com/office/drawing/2014/main" id="{7EC5581D-D741-724C-A3E2-63F97E4D5E1E}"/>
              </a:ext>
            </a:extLst>
          </p:cNvPr>
          <p:cNvPicPr>
            <a:picLocks noChangeAspect="1"/>
          </p:cNvPicPr>
          <p:nvPr/>
        </p:nvPicPr>
        <p:blipFill>
          <a:blip r:embed="rId10"/>
          <a:stretch>
            <a:fillRect/>
          </a:stretch>
        </p:blipFill>
        <p:spPr>
          <a:xfrm>
            <a:off x="16226851" y="5548713"/>
            <a:ext cx="2540000" cy="2540000"/>
          </a:xfrm>
          <a:prstGeom prst="rect">
            <a:avLst/>
          </a:prstGeom>
        </p:spPr>
      </p:pic>
      <p:pic>
        <p:nvPicPr>
          <p:cNvPr id="14" name="Picture 13">
            <a:extLst>
              <a:ext uri="{FF2B5EF4-FFF2-40B4-BE49-F238E27FC236}">
                <a16:creationId xmlns:a16="http://schemas.microsoft.com/office/drawing/2014/main" id="{77FA2FBC-D3AF-EF4F-89C9-169BC983E6E9}"/>
              </a:ext>
            </a:extLst>
          </p:cNvPr>
          <p:cNvPicPr>
            <a:picLocks noChangeAspect="1"/>
          </p:cNvPicPr>
          <p:nvPr/>
        </p:nvPicPr>
        <p:blipFill>
          <a:blip r:embed="rId11"/>
          <a:stretch>
            <a:fillRect/>
          </a:stretch>
        </p:blipFill>
        <p:spPr>
          <a:xfrm>
            <a:off x="19691016" y="9146755"/>
            <a:ext cx="1648120" cy="1648120"/>
          </a:xfrm>
          <a:prstGeom prst="rect">
            <a:avLst/>
          </a:prstGeom>
        </p:spPr>
      </p:pic>
      <p:pic>
        <p:nvPicPr>
          <p:cNvPr id="15" name="Picture 14">
            <a:extLst>
              <a:ext uri="{FF2B5EF4-FFF2-40B4-BE49-F238E27FC236}">
                <a16:creationId xmlns:a16="http://schemas.microsoft.com/office/drawing/2014/main" id="{83B6DF83-4871-5C4B-AEB4-9A3CBB26E1F7}"/>
              </a:ext>
            </a:extLst>
          </p:cNvPr>
          <p:cNvPicPr>
            <a:picLocks noChangeAspect="1"/>
          </p:cNvPicPr>
          <p:nvPr/>
        </p:nvPicPr>
        <p:blipFill>
          <a:blip r:embed="rId12"/>
          <a:stretch>
            <a:fillRect/>
          </a:stretch>
        </p:blipFill>
        <p:spPr>
          <a:xfrm>
            <a:off x="20942300" y="5548713"/>
            <a:ext cx="2540000" cy="2540000"/>
          </a:xfrm>
          <a:prstGeom prst="rect">
            <a:avLst/>
          </a:prstGeom>
        </p:spPr>
      </p:pic>
      <p:cxnSp>
        <p:nvCxnSpPr>
          <p:cNvPr id="44" name="Elbow Connector 2">
            <a:extLst>
              <a:ext uri="{FF2B5EF4-FFF2-40B4-BE49-F238E27FC236}">
                <a16:creationId xmlns:a16="http://schemas.microsoft.com/office/drawing/2014/main" id="{7F284850-8D5E-A849-B11F-1526CA6030FA}"/>
              </a:ext>
            </a:extLst>
          </p:cNvPr>
          <p:cNvCxnSpPr>
            <a:cxnSpLocks/>
          </p:cNvCxnSpPr>
          <p:nvPr/>
        </p:nvCxnSpPr>
        <p:spPr>
          <a:xfrm>
            <a:off x="18641668" y="8110020"/>
            <a:ext cx="1306690" cy="1036735"/>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52" name="Elbow Connector 2">
            <a:extLst>
              <a:ext uri="{FF2B5EF4-FFF2-40B4-BE49-F238E27FC236}">
                <a16:creationId xmlns:a16="http://schemas.microsoft.com/office/drawing/2014/main" id="{B52AA6E5-5FA9-2C4D-871E-BA211CAA85E9}"/>
              </a:ext>
            </a:extLst>
          </p:cNvPr>
          <p:cNvCxnSpPr>
            <a:cxnSpLocks/>
          </p:cNvCxnSpPr>
          <p:nvPr/>
        </p:nvCxnSpPr>
        <p:spPr>
          <a:xfrm flipV="1">
            <a:off x="18738701" y="6818713"/>
            <a:ext cx="1510548" cy="2694"/>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53" name="Elbow Connector 2">
            <a:extLst>
              <a:ext uri="{FF2B5EF4-FFF2-40B4-BE49-F238E27FC236}">
                <a16:creationId xmlns:a16="http://schemas.microsoft.com/office/drawing/2014/main" id="{0E32A405-3353-E049-AFF3-69A93AC06602}"/>
              </a:ext>
            </a:extLst>
          </p:cNvPr>
          <p:cNvCxnSpPr>
            <a:cxnSpLocks/>
          </p:cNvCxnSpPr>
          <p:nvPr/>
        </p:nvCxnSpPr>
        <p:spPr>
          <a:xfrm flipV="1">
            <a:off x="18589430" y="4260100"/>
            <a:ext cx="1101586" cy="1228960"/>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pic>
        <p:nvPicPr>
          <p:cNvPr id="23" name="Picture 22">
            <a:extLst>
              <a:ext uri="{FF2B5EF4-FFF2-40B4-BE49-F238E27FC236}">
                <a16:creationId xmlns:a16="http://schemas.microsoft.com/office/drawing/2014/main" id="{5A4C291C-F2FC-7346-8B72-ED19178B50B9}"/>
              </a:ext>
            </a:extLst>
          </p:cNvPr>
          <p:cNvPicPr>
            <a:picLocks noChangeAspect="1"/>
          </p:cNvPicPr>
          <p:nvPr/>
        </p:nvPicPr>
        <p:blipFill>
          <a:blip r:embed="rId13"/>
          <a:stretch>
            <a:fillRect/>
          </a:stretch>
        </p:blipFill>
        <p:spPr>
          <a:xfrm>
            <a:off x="19947418" y="2228483"/>
            <a:ext cx="1989764" cy="1989764"/>
          </a:xfrm>
          <a:prstGeom prst="rect">
            <a:avLst/>
          </a:prstGeom>
        </p:spPr>
      </p:pic>
    </p:spTree>
    <p:extLst>
      <p:ext uri="{BB962C8B-B14F-4D97-AF65-F5344CB8AC3E}">
        <p14:creationId xmlns:p14="http://schemas.microsoft.com/office/powerpoint/2010/main" val="245289417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2"/>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summary of equity ownership and funding history"/>
          <p:cNvSpPr txBox="1">
            <a:spLocks noGrp="1"/>
          </p:cNvSpPr>
          <p:nvPr>
            <p:ph type="title"/>
          </p:nvPr>
        </p:nvSpPr>
        <p:spPr>
          <a:prstGeom prst="rect">
            <a:avLst/>
          </a:prstGeom>
        </p:spPr>
        <p:txBody>
          <a:bodyPr/>
          <a:lstStyle/>
          <a:p>
            <a:pPr defTabSz="462280">
              <a:defRPr sz="6400"/>
            </a:pPr>
            <a:r>
              <a:rPr lang="en-US" dirty="0"/>
              <a:t>Putting it Together</a:t>
            </a:r>
            <a:endParaRPr dirty="0"/>
          </a:p>
        </p:txBody>
      </p:sp>
      <p:pic>
        <p:nvPicPr>
          <p:cNvPr id="8" name="Picture 7">
            <a:extLst>
              <a:ext uri="{FF2B5EF4-FFF2-40B4-BE49-F238E27FC236}">
                <a16:creationId xmlns:a16="http://schemas.microsoft.com/office/drawing/2014/main" id="{7286C9D9-A625-924F-BB95-B6C211E5FE83}"/>
              </a:ext>
            </a:extLst>
          </p:cNvPr>
          <p:cNvPicPr>
            <a:picLocks noChangeAspect="1"/>
          </p:cNvPicPr>
          <p:nvPr/>
        </p:nvPicPr>
        <p:blipFill>
          <a:blip r:embed="rId2" cstate="screen">
            <a:biLevel thresh="75000"/>
            <a:extLst>
              <a:ext uri="{BEBA8EAE-BF5A-486C-A8C5-ECC9F3942E4B}">
                <a14:imgProps xmlns:a14="http://schemas.microsoft.com/office/drawing/2010/main">
                  <a14:imgLayer r:embed="rId3">
                    <a14:imgEffect>
                      <a14:colorTemperature colorTemp="4700"/>
                    </a14:imgEffect>
                    <a14:imgEffect>
                      <a14:saturation sat="347000"/>
                    </a14:imgEffect>
                    <a14:imgEffect>
                      <a14:brightnessContrast bright="-40000"/>
                    </a14:imgEffect>
                  </a14:imgLayer>
                </a14:imgProps>
              </a:ext>
              <a:ext uri="{28A0092B-C50C-407E-A947-70E740481C1C}">
                <a14:useLocalDpi xmlns:a14="http://schemas.microsoft.com/office/drawing/2010/main"/>
              </a:ext>
            </a:extLst>
          </a:blip>
          <a:stretch>
            <a:fillRect/>
          </a:stretch>
        </p:blipFill>
        <p:spPr>
          <a:xfrm>
            <a:off x="2284015" y="3851631"/>
            <a:ext cx="1232103" cy="1198802"/>
          </a:xfrm>
          <a:prstGeom prst="rect">
            <a:avLst/>
          </a:prstGeom>
        </p:spPr>
      </p:pic>
      <p:pic>
        <p:nvPicPr>
          <p:cNvPr id="9" name="Picture 8">
            <a:extLst>
              <a:ext uri="{FF2B5EF4-FFF2-40B4-BE49-F238E27FC236}">
                <a16:creationId xmlns:a16="http://schemas.microsoft.com/office/drawing/2014/main" id="{5B831C6F-6AF9-5B48-A3F0-3663EF0075C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922955" y="9289077"/>
            <a:ext cx="1232017" cy="1232017"/>
          </a:xfrm>
          <a:prstGeom prst="rect">
            <a:avLst/>
          </a:prstGeom>
        </p:spPr>
      </p:pic>
      <p:pic>
        <p:nvPicPr>
          <p:cNvPr id="10" name="Picture 9">
            <a:extLst>
              <a:ext uri="{FF2B5EF4-FFF2-40B4-BE49-F238E27FC236}">
                <a16:creationId xmlns:a16="http://schemas.microsoft.com/office/drawing/2014/main" id="{23D16C9B-223D-9445-B5D4-D2F6A35ABCB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823027" y="2557679"/>
            <a:ext cx="1589809" cy="1589809"/>
          </a:xfrm>
          <a:prstGeom prst="rect">
            <a:avLst/>
          </a:prstGeom>
        </p:spPr>
      </p:pic>
      <p:sp>
        <p:nvSpPr>
          <p:cNvPr id="11" name="Oval 10">
            <a:extLst>
              <a:ext uri="{FF2B5EF4-FFF2-40B4-BE49-F238E27FC236}">
                <a16:creationId xmlns:a16="http://schemas.microsoft.com/office/drawing/2014/main" id="{9B0F6A87-50A6-AF40-A2E3-2C7AE909F330}"/>
              </a:ext>
            </a:extLst>
          </p:cNvPr>
          <p:cNvSpPr>
            <a:spLocks noChangeAspect="1"/>
          </p:cNvSpPr>
          <p:nvPr/>
        </p:nvSpPr>
        <p:spPr>
          <a:xfrm>
            <a:off x="3567058" y="4717130"/>
            <a:ext cx="4080510" cy="4080510"/>
          </a:xfrm>
          <a:prstGeom prst="ellipse">
            <a:avLst/>
          </a:prstGeom>
          <a:no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13"/>
          </a:p>
        </p:txBody>
      </p:sp>
      <p:pic>
        <p:nvPicPr>
          <p:cNvPr id="12" name="Picture 11">
            <a:extLst>
              <a:ext uri="{FF2B5EF4-FFF2-40B4-BE49-F238E27FC236}">
                <a16:creationId xmlns:a16="http://schemas.microsoft.com/office/drawing/2014/main" id="{05891C7E-6EB9-AA4B-BFAC-93EF6A528363}"/>
              </a:ext>
            </a:extLst>
          </p:cNvPr>
          <p:cNvPicPr>
            <a:picLocks noChangeAspect="1"/>
          </p:cNvPicPr>
          <p:nvPr/>
        </p:nvPicPr>
        <p:blipFill>
          <a:blip r:embed="rId6" cstate="screen">
            <a:alphaModFix amt="70000"/>
            <a:extLst>
              <a:ext uri="{BEBA8EAE-BF5A-486C-A8C5-ECC9F3942E4B}">
                <a14:imgProps xmlns:a14="http://schemas.microsoft.com/office/drawing/2010/main">
                  <a14:imgLayer r:embed="rId7">
                    <a14:imgEffect>
                      <a14:colorTemperature colorTemp="4459"/>
                    </a14:imgEffect>
                    <a14:imgEffect>
                      <a14:saturation sat="249000"/>
                    </a14:imgEffect>
                  </a14:imgLayer>
                </a14:imgProps>
              </a:ext>
              <a:ext uri="{28A0092B-C50C-407E-A947-70E740481C1C}">
                <a14:useLocalDpi xmlns:a14="http://schemas.microsoft.com/office/drawing/2010/main"/>
              </a:ext>
            </a:extLst>
          </a:blip>
          <a:stretch>
            <a:fillRect/>
          </a:stretch>
        </p:blipFill>
        <p:spPr>
          <a:xfrm>
            <a:off x="19632499" y="2580466"/>
            <a:ext cx="1604080" cy="1604080"/>
          </a:xfrm>
          <a:prstGeom prst="rect">
            <a:avLst/>
          </a:prstGeom>
        </p:spPr>
      </p:pic>
      <p:pic>
        <p:nvPicPr>
          <p:cNvPr id="13" name="Picture 12">
            <a:extLst>
              <a:ext uri="{FF2B5EF4-FFF2-40B4-BE49-F238E27FC236}">
                <a16:creationId xmlns:a16="http://schemas.microsoft.com/office/drawing/2014/main" id="{2C30342A-0F6D-0B41-B714-BE8170DE6606}"/>
              </a:ext>
            </a:extLst>
          </p:cNvPr>
          <p:cNvPicPr>
            <a:picLocks noChangeAspect="1"/>
          </p:cNvPicPr>
          <p:nvPr/>
        </p:nvPicPr>
        <p:blipFill>
          <a:blip r:embed="rId8" cstate="screen">
            <a:biLevel thresh="75000"/>
            <a:extLst>
              <a:ext uri="{28A0092B-C50C-407E-A947-70E740481C1C}">
                <a14:useLocalDpi xmlns:a14="http://schemas.microsoft.com/office/drawing/2010/main"/>
              </a:ext>
            </a:extLst>
          </a:blip>
          <a:stretch>
            <a:fillRect/>
          </a:stretch>
        </p:blipFill>
        <p:spPr>
          <a:xfrm>
            <a:off x="1321414" y="5833312"/>
            <a:ext cx="1239260" cy="1239260"/>
          </a:xfrm>
          <a:prstGeom prst="rect">
            <a:avLst/>
          </a:prstGeom>
        </p:spPr>
      </p:pic>
      <p:pic>
        <p:nvPicPr>
          <p:cNvPr id="14" name="Picture 13">
            <a:extLst>
              <a:ext uri="{FF2B5EF4-FFF2-40B4-BE49-F238E27FC236}">
                <a16:creationId xmlns:a16="http://schemas.microsoft.com/office/drawing/2014/main" id="{97CCEC90-5BC1-1C42-B83B-394194508ACD}"/>
              </a:ext>
            </a:extLst>
          </p:cNvPr>
          <p:cNvPicPr>
            <a:picLocks noChangeAspect="1"/>
          </p:cNvPicPr>
          <p:nvPr/>
        </p:nvPicPr>
        <p:blipFill>
          <a:blip r:embed="rId9"/>
          <a:stretch>
            <a:fillRect/>
          </a:stretch>
        </p:blipFill>
        <p:spPr>
          <a:xfrm>
            <a:off x="7451551" y="3405744"/>
            <a:ext cx="1882054" cy="1882054"/>
          </a:xfrm>
          <a:prstGeom prst="rect">
            <a:avLst/>
          </a:prstGeom>
        </p:spPr>
      </p:pic>
      <p:pic>
        <p:nvPicPr>
          <p:cNvPr id="15" name="Picture 14">
            <a:extLst>
              <a:ext uri="{FF2B5EF4-FFF2-40B4-BE49-F238E27FC236}">
                <a16:creationId xmlns:a16="http://schemas.microsoft.com/office/drawing/2014/main" id="{8004FD28-F9AE-6B49-9F6A-CFFFD71519F2}"/>
              </a:ext>
            </a:extLst>
          </p:cNvPr>
          <p:cNvPicPr>
            <a:picLocks noChangeAspect="1"/>
          </p:cNvPicPr>
          <p:nvPr/>
        </p:nvPicPr>
        <p:blipFill>
          <a:blip r:embed="rId10"/>
          <a:stretch>
            <a:fillRect/>
          </a:stretch>
        </p:blipFill>
        <p:spPr>
          <a:xfrm>
            <a:off x="2137719" y="8272774"/>
            <a:ext cx="1346299" cy="1346299"/>
          </a:xfrm>
          <a:prstGeom prst="rect">
            <a:avLst/>
          </a:prstGeom>
        </p:spPr>
      </p:pic>
      <p:pic>
        <p:nvPicPr>
          <p:cNvPr id="16" name="Picture 15">
            <a:extLst>
              <a:ext uri="{FF2B5EF4-FFF2-40B4-BE49-F238E27FC236}">
                <a16:creationId xmlns:a16="http://schemas.microsoft.com/office/drawing/2014/main" id="{25EC9AD2-B376-024D-B9EB-5ED8123CC75C}"/>
              </a:ext>
            </a:extLst>
          </p:cNvPr>
          <p:cNvPicPr>
            <a:picLocks noChangeAspect="1"/>
          </p:cNvPicPr>
          <p:nvPr/>
        </p:nvPicPr>
        <p:blipFill>
          <a:blip r:embed="rId11" cstate="screen">
            <a:biLevel thresh="75000"/>
            <a:extLst>
              <a:ext uri="{28A0092B-C50C-407E-A947-70E740481C1C}">
                <a14:useLocalDpi xmlns:a14="http://schemas.microsoft.com/office/drawing/2010/main"/>
              </a:ext>
            </a:extLst>
          </a:blip>
          <a:stretch>
            <a:fillRect/>
          </a:stretch>
        </p:blipFill>
        <p:spPr>
          <a:xfrm>
            <a:off x="17872406" y="8862677"/>
            <a:ext cx="1169733" cy="1169733"/>
          </a:xfrm>
          <a:prstGeom prst="rect">
            <a:avLst/>
          </a:prstGeom>
        </p:spPr>
      </p:pic>
      <p:pic>
        <p:nvPicPr>
          <p:cNvPr id="17" name="Picture 16">
            <a:extLst>
              <a:ext uri="{FF2B5EF4-FFF2-40B4-BE49-F238E27FC236}">
                <a16:creationId xmlns:a16="http://schemas.microsoft.com/office/drawing/2014/main" id="{8A061602-2736-C748-BAC4-CC939E4B82D4}"/>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19917156" y="9038179"/>
            <a:ext cx="1034767" cy="1034767"/>
          </a:xfrm>
          <a:prstGeom prst="rect">
            <a:avLst/>
          </a:prstGeom>
        </p:spPr>
      </p:pic>
      <p:pic>
        <p:nvPicPr>
          <p:cNvPr id="18" name="Picture 17">
            <a:extLst>
              <a:ext uri="{FF2B5EF4-FFF2-40B4-BE49-F238E27FC236}">
                <a16:creationId xmlns:a16="http://schemas.microsoft.com/office/drawing/2014/main" id="{A7A96D67-6041-3D45-B7DA-C0ABE862C908}"/>
              </a:ext>
            </a:extLst>
          </p:cNvPr>
          <p:cNvPicPr>
            <a:picLocks noChangeAspect="1"/>
          </p:cNvPicPr>
          <p:nvPr/>
        </p:nvPicPr>
        <p:blipFill>
          <a:blip r:embed="rId13" cstate="screen">
            <a:biLevel thresh="75000"/>
            <a:extLst>
              <a:ext uri="{28A0092B-C50C-407E-A947-70E740481C1C}">
                <a14:useLocalDpi xmlns:a14="http://schemas.microsoft.com/office/drawing/2010/main"/>
              </a:ext>
            </a:extLst>
          </a:blip>
          <a:stretch>
            <a:fillRect/>
          </a:stretch>
        </p:blipFill>
        <p:spPr>
          <a:xfrm>
            <a:off x="22430526" y="8352288"/>
            <a:ext cx="1426794" cy="1426794"/>
          </a:xfrm>
          <a:prstGeom prst="rect">
            <a:avLst/>
          </a:prstGeom>
        </p:spPr>
      </p:pic>
      <p:pic>
        <p:nvPicPr>
          <p:cNvPr id="19" name="Picture 18">
            <a:extLst>
              <a:ext uri="{FF2B5EF4-FFF2-40B4-BE49-F238E27FC236}">
                <a16:creationId xmlns:a16="http://schemas.microsoft.com/office/drawing/2014/main" id="{35B21025-DDE1-A247-AF7D-E2394514CF07}"/>
              </a:ext>
            </a:extLst>
          </p:cNvPr>
          <p:cNvPicPr>
            <a:picLocks noChangeAspect="1"/>
          </p:cNvPicPr>
          <p:nvPr/>
        </p:nvPicPr>
        <p:blipFill>
          <a:blip r:embed="rId14" cstate="screen">
            <a:biLevel thresh="75000"/>
            <a:extLst>
              <a:ext uri="{28A0092B-C50C-407E-A947-70E740481C1C}">
                <a14:useLocalDpi xmlns:a14="http://schemas.microsoft.com/office/drawing/2010/main"/>
              </a:ext>
            </a:extLst>
          </a:blip>
          <a:stretch>
            <a:fillRect/>
          </a:stretch>
        </p:blipFill>
        <p:spPr>
          <a:xfrm>
            <a:off x="22521348" y="3959265"/>
            <a:ext cx="935462" cy="935462"/>
          </a:xfrm>
          <a:prstGeom prst="rect">
            <a:avLst/>
          </a:prstGeom>
        </p:spPr>
      </p:pic>
      <p:sp>
        <p:nvSpPr>
          <p:cNvPr id="22" name="Rectangle 21">
            <a:extLst>
              <a:ext uri="{FF2B5EF4-FFF2-40B4-BE49-F238E27FC236}">
                <a16:creationId xmlns:a16="http://schemas.microsoft.com/office/drawing/2014/main" id="{9AD6CA32-4199-8E4B-AB04-E41DFCA58E17}"/>
              </a:ext>
            </a:extLst>
          </p:cNvPr>
          <p:cNvSpPr/>
          <p:nvPr/>
        </p:nvSpPr>
        <p:spPr>
          <a:xfrm>
            <a:off x="4525983" y="5449393"/>
            <a:ext cx="2080695" cy="707886"/>
          </a:xfrm>
          <a:prstGeom prst="rect">
            <a:avLst/>
          </a:prstGeom>
        </p:spPr>
        <p:txBody>
          <a:bodyPr wrap="square">
            <a:spAutoFit/>
          </a:bodyPr>
          <a:lstStyle/>
          <a:p>
            <a:r>
              <a:rPr lang="en-US" sz="4000" b="1" dirty="0">
                <a:solidFill>
                  <a:schemeClr val="tx1"/>
                </a:solidFill>
                <a:latin typeface="Raleway Regular" charset="0"/>
                <a:cs typeface="Raleway Regular" charset="0"/>
              </a:rPr>
              <a:t>Gateway</a:t>
            </a:r>
            <a:endParaRPr lang="en-US" sz="3600" b="1" dirty="0">
              <a:solidFill>
                <a:schemeClr val="tx1"/>
              </a:solidFill>
            </a:endParaRPr>
          </a:p>
        </p:txBody>
      </p:sp>
      <p:pic>
        <p:nvPicPr>
          <p:cNvPr id="24" name="Picture 23">
            <a:extLst>
              <a:ext uri="{FF2B5EF4-FFF2-40B4-BE49-F238E27FC236}">
                <a16:creationId xmlns:a16="http://schemas.microsoft.com/office/drawing/2014/main" id="{97A63F9C-63A9-9541-8823-7755112CBC19}"/>
              </a:ext>
            </a:extLst>
          </p:cNvPr>
          <p:cNvPicPr>
            <a:picLocks noChangeAspect="1"/>
          </p:cNvPicPr>
          <p:nvPr/>
        </p:nvPicPr>
        <p:blipFill>
          <a:blip r:embed="rId15"/>
          <a:stretch>
            <a:fillRect/>
          </a:stretch>
        </p:blipFill>
        <p:spPr>
          <a:xfrm>
            <a:off x="17258838" y="3808865"/>
            <a:ext cx="1063900" cy="1075812"/>
          </a:xfrm>
          <a:prstGeom prst="rect">
            <a:avLst/>
          </a:prstGeom>
        </p:spPr>
      </p:pic>
      <p:pic>
        <p:nvPicPr>
          <p:cNvPr id="26" name="Picture 25">
            <a:extLst>
              <a:ext uri="{FF2B5EF4-FFF2-40B4-BE49-F238E27FC236}">
                <a16:creationId xmlns:a16="http://schemas.microsoft.com/office/drawing/2014/main" id="{0D684DF6-F586-9F4A-8A81-673AE720A7EA}"/>
              </a:ext>
            </a:extLst>
          </p:cNvPr>
          <p:cNvPicPr>
            <a:picLocks noChangeAspect="1"/>
          </p:cNvPicPr>
          <p:nvPr/>
        </p:nvPicPr>
        <p:blipFill>
          <a:blip r:embed="rId16"/>
          <a:stretch>
            <a:fillRect/>
          </a:stretch>
        </p:blipFill>
        <p:spPr>
          <a:xfrm>
            <a:off x="7658196" y="8104879"/>
            <a:ext cx="1403910" cy="1403910"/>
          </a:xfrm>
          <a:prstGeom prst="rect">
            <a:avLst/>
          </a:prstGeom>
        </p:spPr>
      </p:pic>
      <p:sp>
        <p:nvSpPr>
          <p:cNvPr id="23" name="Oval 22">
            <a:extLst>
              <a:ext uri="{FF2B5EF4-FFF2-40B4-BE49-F238E27FC236}">
                <a16:creationId xmlns:a16="http://schemas.microsoft.com/office/drawing/2014/main" id="{C4928F38-709C-A94D-949D-6533757811F5}"/>
              </a:ext>
            </a:extLst>
          </p:cNvPr>
          <p:cNvSpPr>
            <a:spLocks noChangeAspect="1"/>
          </p:cNvSpPr>
          <p:nvPr/>
        </p:nvSpPr>
        <p:spPr>
          <a:xfrm>
            <a:off x="18330293" y="4789809"/>
            <a:ext cx="4080510" cy="4080510"/>
          </a:xfrm>
          <a:prstGeom prst="ellipse">
            <a:avLst/>
          </a:prstGeom>
          <a:no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13"/>
          </a:p>
        </p:txBody>
      </p:sp>
      <p:sp>
        <p:nvSpPr>
          <p:cNvPr id="28" name="Rectangle 27">
            <a:extLst>
              <a:ext uri="{FF2B5EF4-FFF2-40B4-BE49-F238E27FC236}">
                <a16:creationId xmlns:a16="http://schemas.microsoft.com/office/drawing/2014/main" id="{BFF4E760-13EA-E743-8BFC-FB66C750EB16}"/>
              </a:ext>
            </a:extLst>
          </p:cNvPr>
          <p:cNvSpPr/>
          <p:nvPr/>
        </p:nvSpPr>
        <p:spPr>
          <a:xfrm>
            <a:off x="19394193" y="5372127"/>
            <a:ext cx="2080695" cy="707886"/>
          </a:xfrm>
          <a:prstGeom prst="rect">
            <a:avLst/>
          </a:prstGeom>
        </p:spPr>
        <p:txBody>
          <a:bodyPr wrap="square">
            <a:spAutoFit/>
          </a:bodyPr>
          <a:lstStyle/>
          <a:p>
            <a:r>
              <a:rPr lang="en-US" sz="4000" b="1" dirty="0">
                <a:solidFill>
                  <a:schemeClr val="tx1"/>
                </a:solidFill>
                <a:latin typeface="Raleway Regular" charset="0"/>
                <a:cs typeface="Raleway Regular" charset="0"/>
              </a:rPr>
              <a:t>Server</a:t>
            </a:r>
            <a:endParaRPr lang="en-US" sz="3600" b="1" dirty="0">
              <a:solidFill>
                <a:schemeClr val="tx1"/>
              </a:solidFill>
            </a:endParaRPr>
          </a:p>
        </p:txBody>
      </p:sp>
      <p:sp>
        <p:nvSpPr>
          <p:cNvPr id="2" name="Rectangle 1">
            <a:extLst>
              <a:ext uri="{FF2B5EF4-FFF2-40B4-BE49-F238E27FC236}">
                <a16:creationId xmlns:a16="http://schemas.microsoft.com/office/drawing/2014/main" id="{44BF900D-C387-BF48-8D1C-8E896EC7CEA6}"/>
              </a:ext>
            </a:extLst>
          </p:cNvPr>
          <p:cNvSpPr/>
          <p:nvPr/>
        </p:nvSpPr>
        <p:spPr>
          <a:xfrm>
            <a:off x="4606550" y="6084223"/>
            <a:ext cx="2022764" cy="1437602"/>
          </a:xfrm>
          <a:prstGeom prst="rect">
            <a:avLst/>
          </a:prstGeom>
          <a:solidFill>
            <a:srgbClr val="FFFFFF"/>
          </a:solidFill>
          <a:ln w="47625" cap="flat">
            <a:solidFill>
              <a:schemeClr val="tx1"/>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00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endParaRPr>
          </a:p>
        </p:txBody>
      </p:sp>
      <p:sp>
        <p:nvSpPr>
          <p:cNvPr id="29" name="Rectangle 28">
            <a:extLst>
              <a:ext uri="{FF2B5EF4-FFF2-40B4-BE49-F238E27FC236}">
                <a16:creationId xmlns:a16="http://schemas.microsoft.com/office/drawing/2014/main" id="{32CC862E-1DB8-4445-910D-ED8E1B63B584}"/>
              </a:ext>
            </a:extLst>
          </p:cNvPr>
          <p:cNvSpPr/>
          <p:nvPr/>
        </p:nvSpPr>
        <p:spPr>
          <a:xfrm>
            <a:off x="19394193" y="6037564"/>
            <a:ext cx="2022764" cy="1437602"/>
          </a:xfrm>
          <a:prstGeom prst="rect">
            <a:avLst/>
          </a:prstGeom>
          <a:solidFill>
            <a:srgbClr val="FFFFFF"/>
          </a:solidFill>
          <a:ln w="47625" cap="flat">
            <a:solidFill>
              <a:schemeClr val="tx1"/>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00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endParaRPr>
          </a:p>
        </p:txBody>
      </p:sp>
      <p:cxnSp>
        <p:nvCxnSpPr>
          <p:cNvPr id="30" name="Elbow Connector 2">
            <a:extLst>
              <a:ext uri="{FF2B5EF4-FFF2-40B4-BE49-F238E27FC236}">
                <a16:creationId xmlns:a16="http://schemas.microsoft.com/office/drawing/2014/main" id="{7E645C08-4123-724C-AC5C-D5D22471C99C}"/>
              </a:ext>
            </a:extLst>
          </p:cNvPr>
          <p:cNvCxnSpPr>
            <a:cxnSpLocks/>
          </p:cNvCxnSpPr>
          <p:nvPr/>
        </p:nvCxnSpPr>
        <p:spPr>
          <a:xfrm>
            <a:off x="2810868" y="6707867"/>
            <a:ext cx="1682544" cy="0"/>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31" name="Elbow Connector 2">
            <a:extLst>
              <a:ext uri="{FF2B5EF4-FFF2-40B4-BE49-F238E27FC236}">
                <a16:creationId xmlns:a16="http://schemas.microsoft.com/office/drawing/2014/main" id="{523D292A-85EE-7346-A803-600CB84A8314}"/>
              </a:ext>
            </a:extLst>
          </p:cNvPr>
          <p:cNvCxnSpPr>
            <a:cxnSpLocks/>
          </p:cNvCxnSpPr>
          <p:nvPr/>
        </p:nvCxnSpPr>
        <p:spPr>
          <a:xfrm flipV="1">
            <a:off x="3484018" y="7572089"/>
            <a:ext cx="1122532" cy="1037864"/>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32" name="Elbow Connector 2">
            <a:extLst>
              <a:ext uri="{FF2B5EF4-FFF2-40B4-BE49-F238E27FC236}">
                <a16:creationId xmlns:a16="http://schemas.microsoft.com/office/drawing/2014/main" id="{C23B2F76-BB75-EB4B-8D0F-70E7F7AE7A7E}"/>
              </a:ext>
            </a:extLst>
          </p:cNvPr>
          <p:cNvCxnSpPr>
            <a:cxnSpLocks/>
          </p:cNvCxnSpPr>
          <p:nvPr/>
        </p:nvCxnSpPr>
        <p:spPr>
          <a:xfrm flipV="1">
            <a:off x="6704002" y="5006337"/>
            <a:ext cx="1122532" cy="1037864"/>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33" name="Elbow Connector 2">
            <a:extLst>
              <a:ext uri="{FF2B5EF4-FFF2-40B4-BE49-F238E27FC236}">
                <a16:creationId xmlns:a16="http://schemas.microsoft.com/office/drawing/2014/main" id="{18718B50-CD01-804C-AA93-3366BB489B6D}"/>
              </a:ext>
            </a:extLst>
          </p:cNvPr>
          <p:cNvCxnSpPr>
            <a:cxnSpLocks/>
          </p:cNvCxnSpPr>
          <p:nvPr/>
        </p:nvCxnSpPr>
        <p:spPr>
          <a:xfrm>
            <a:off x="6665217" y="7545917"/>
            <a:ext cx="1076776" cy="1155031"/>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36" name="Elbow Connector 2">
            <a:extLst>
              <a:ext uri="{FF2B5EF4-FFF2-40B4-BE49-F238E27FC236}">
                <a16:creationId xmlns:a16="http://schemas.microsoft.com/office/drawing/2014/main" id="{D0F615E1-1AB0-1E4F-8595-DD74236EBF68}"/>
              </a:ext>
            </a:extLst>
          </p:cNvPr>
          <p:cNvCxnSpPr>
            <a:cxnSpLocks/>
          </p:cNvCxnSpPr>
          <p:nvPr/>
        </p:nvCxnSpPr>
        <p:spPr>
          <a:xfrm>
            <a:off x="3390029" y="4976351"/>
            <a:ext cx="1136359" cy="1075823"/>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39" name="Elbow Connector 2">
            <a:extLst>
              <a:ext uri="{FF2B5EF4-FFF2-40B4-BE49-F238E27FC236}">
                <a16:creationId xmlns:a16="http://schemas.microsoft.com/office/drawing/2014/main" id="{1332A896-9F03-0247-A579-70ABE1C5080A}"/>
              </a:ext>
            </a:extLst>
          </p:cNvPr>
          <p:cNvCxnSpPr>
            <a:cxnSpLocks/>
          </p:cNvCxnSpPr>
          <p:nvPr/>
        </p:nvCxnSpPr>
        <p:spPr>
          <a:xfrm>
            <a:off x="5607313" y="4091749"/>
            <a:ext cx="0" cy="1543860"/>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41" name="Elbow Connector 2">
            <a:extLst>
              <a:ext uri="{FF2B5EF4-FFF2-40B4-BE49-F238E27FC236}">
                <a16:creationId xmlns:a16="http://schemas.microsoft.com/office/drawing/2014/main" id="{853DD939-34E3-3748-B685-889B77F403B6}"/>
              </a:ext>
            </a:extLst>
          </p:cNvPr>
          <p:cNvCxnSpPr>
            <a:cxnSpLocks/>
          </p:cNvCxnSpPr>
          <p:nvPr/>
        </p:nvCxnSpPr>
        <p:spPr>
          <a:xfrm>
            <a:off x="5566330" y="7552852"/>
            <a:ext cx="0" cy="1543860"/>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42" name="Elbow Connector 2">
            <a:extLst>
              <a:ext uri="{FF2B5EF4-FFF2-40B4-BE49-F238E27FC236}">
                <a16:creationId xmlns:a16="http://schemas.microsoft.com/office/drawing/2014/main" id="{36C91273-C8BF-0F40-9060-AD0106291FD7}"/>
              </a:ext>
            </a:extLst>
          </p:cNvPr>
          <p:cNvCxnSpPr>
            <a:cxnSpLocks/>
          </p:cNvCxnSpPr>
          <p:nvPr/>
        </p:nvCxnSpPr>
        <p:spPr>
          <a:xfrm>
            <a:off x="20366770" y="3945200"/>
            <a:ext cx="0" cy="1543860"/>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43" name="Elbow Connector 2">
            <a:extLst>
              <a:ext uri="{FF2B5EF4-FFF2-40B4-BE49-F238E27FC236}">
                <a16:creationId xmlns:a16="http://schemas.microsoft.com/office/drawing/2014/main" id="{15706A56-EB7E-1D42-8169-214F2F30CB00}"/>
              </a:ext>
            </a:extLst>
          </p:cNvPr>
          <p:cNvCxnSpPr>
            <a:cxnSpLocks/>
          </p:cNvCxnSpPr>
          <p:nvPr/>
        </p:nvCxnSpPr>
        <p:spPr>
          <a:xfrm flipV="1">
            <a:off x="21398816" y="4906468"/>
            <a:ext cx="1122532" cy="1037864"/>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46" name="Elbow Connector 2">
            <a:extLst>
              <a:ext uri="{FF2B5EF4-FFF2-40B4-BE49-F238E27FC236}">
                <a16:creationId xmlns:a16="http://schemas.microsoft.com/office/drawing/2014/main" id="{C30F8A32-EB37-8246-AE3F-7E8DDC12273C}"/>
              </a:ext>
            </a:extLst>
          </p:cNvPr>
          <p:cNvCxnSpPr>
            <a:cxnSpLocks/>
          </p:cNvCxnSpPr>
          <p:nvPr/>
        </p:nvCxnSpPr>
        <p:spPr>
          <a:xfrm flipV="1">
            <a:off x="18602325" y="7527831"/>
            <a:ext cx="739955" cy="1269809"/>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47" name="Elbow Connector 2">
            <a:extLst>
              <a:ext uri="{FF2B5EF4-FFF2-40B4-BE49-F238E27FC236}">
                <a16:creationId xmlns:a16="http://schemas.microsoft.com/office/drawing/2014/main" id="{CA3EE2AD-7CAC-F64E-A881-8860A1AAA816}"/>
              </a:ext>
            </a:extLst>
          </p:cNvPr>
          <p:cNvCxnSpPr>
            <a:cxnSpLocks/>
          </p:cNvCxnSpPr>
          <p:nvPr/>
        </p:nvCxnSpPr>
        <p:spPr>
          <a:xfrm>
            <a:off x="20353504" y="7521825"/>
            <a:ext cx="0" cy="1543860"/>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48" name="Elbow Connector 2">
            <a:extLst>
              <a:ext uri="{FF2B5EF4-FFF2-40B4-BE49-F238E27FC236}">
                <a16:creationId xmlns:a16="http://schemas.microsoft.com/office/drawing/2014/main" id="{8DA61CBB-98FD-774A-9D92-6801F4E1C4C7}"/>
              </a:ext>
            </a:extLst>
          </p:cNvPr>
          <p:cNvCxnSpPr>
            <a:cxnSpLocks/>
          </p:cNvCxnSpPr>
          <p:nvPr/>
        </p:nvCxnSpPr>
        <p:spPr>
          <a:xfrm>
            <a:off x="21547600" y="7510735"/>
            <a:ext cx="1076776" cy="1155031"/>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49" name="Elbow Connector 2">
            <a:extLst>
              <a:ext uri="{FF2B5EF4-FFF2-40B4-BE49-F238E27FC236}">
                <a16:creationId xmlns:a16="http://schemas.microsoft.com/office/drawing/2014/main" id="{5862C366-F0B9-0144-B9B6-40BBBAC20406}"/>
              </a:ext>
            </a:extLst>
          </p:cNvPr>
          <p:cNvCxnSpPr>
            <a:cxnSpLocks/>
          </p:cNvCxnSpPr>
          <p:nvPr/>
        </p:nvCxnSpPr>
        <p:spPr>
          <a:xfrm>
            <a:off x="18347611" y="4895142"/>
            <a:ext cx="1076776" cy="1155031"/>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sp>
        <p:nvSpPr>
          <p:cNvPr id="45" name="Can 44">
            <a:extLst>
              <a:ext uri="{FF2B5EF4-FFF2-40B4-BE49-F238E27FC236}">
                <a16:creationId xmlns:a16="http://schemas.microsoft.com/office/drawing/2014/main" id="{3DB5893B-C9DB-A048-83B7-2485AA5A1F29}"/>
              </a:ext>
            </a:extLst>
          </p:cNvPr>
          <p:cNvSpPr/>
          <p:nvPr/>
        </p:nvSpPr>
        <p:spPr>
          <a:xfrm>
            <a:off x="23186717" y="6249812"/>
            <a:ext cx="1018238" cy="1013106"/>
          </a:xfrm>
          <a:prstGeom prst="can">
            <a:avLst/>
          </a:prstGeom>
          <a:solidFill>
            <a:srgbClr val="FFFFFF"/>
          </a:solidFill>
          <a:ln w="47625" cap="flat">
            <a:solidFill>
              <a:schemeClr val="tx1"/>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00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endParaRPr>
          </a:p>
        </p:txBody>
      </p:sp>
      <p:cxnSp>
        <p:nvCxnSpPr>
          <p:cNvPr id="51" name="Elbow Connector 2">
            <a:extLst>
              <a:ext uri="{FF2B5EF4-FFF2-40B4-BE49-F238E27FC236}">
                <a16:creationId xmlns:a16="http://schemas.microsoft.com/office/drawing/2014/main" id="{2C8E4D10-CCF2-C548-ABC3-2D33570D3D62}"/>
              </a:ext>
            </a:extLst>
          </p:cNvPr>
          <p:cNvCxnSpPr>
            <a:cxnSpLocks/>
          </p:cNvCxnSpPr>
          <p:nvPr/>
        </p:nvCxnSpPr>
        <p:spPr>
          <a:xfrm>
            <a:off x="21398816" y="6830064"/>
            <a:ext cx="1682544" cy="0"/>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54" name="Elbow Connector 2">
            <a:extLst>
              <a:ext uri="{FF2B5EF4-FFF2-40B4-BE49-F238E27FC236}">
                <a16:creationId xmlns:a16="http://schemas.microsoft.com/office/drawing/2014/main" id="{6FDCA78B-8173-A640-9144-925341CAAA14}"/>
              </a:ext>
            </a:extLst>
          </p:cNvPr>
          <p:cNvCxnSpPr>
            <a:cxnSpLocks/>
          </p:cNvCxnSpPr>
          <p:nvPr/>
        </p:nvCxnSpPr>
        <p:spPr>
          <a:xfrm>
            <a:off x="6773411" y="6821407"/>
            <a:ext cx="12568869" cy="0"/>
          </a:xfrm>
          <a:prstGeom prst="straightConnector1">
            <a:avLst/>
          </a:prstGeom>
          <a:ln w="1524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pic>
        <p:nvPicPr>
          <p:cNvPr id="57" name="Picture 56">
            <a:extLst>
              <a:ext uri="{FF2B5EF4-FFF2-40B4-BE49-F238E27FC236}">
                <a16:creationId xmlns:a16="http://schemas.microsoft.com/office/drawing/2014/main" id="{404DC205-497A-6D45-A4BD-B714B8779282}"/>
              </a:ext>
            </a:extLst>
          </p:cNvPr>
          <p:cNvPicPr>
            <a:picLocks noChangeAspect="1"/>
          </p:cNvPicPr>
          <p:nvPr/>
        </p:nvPicPr>
        <p:blipFill>
          <a:blip r:embed="rId17"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5299657" y="6530688"/>
            <a:ext cx="762999" cy="874929"/>
          </a:xfrm>
          <a:prstGeom prst="rect">
            <a:avLst/>
          </a:prstGeom>
        </p:spPr>
      </p:pic>
      <p:pic>
        <p:nvPicPr>
          <p:cNvPr id="58" name="Picture 57">
            <a:extLst>
              <a:ext uri="{FF2B5EF4-FFF2-40B4-BE49-F238E27FC236}">
                <a16:creationId xmlns:a16="http://schemas.microsoft.com/office/drawing/2014/main" id="{D684F9E9-B061-4C45-A8E8-77A42719B2FB}"/>
              </a:ext>
            </a:extLst>
          </p:cNvPr>
          <p:cNvPicPr>
            <a:picLocks noChangeAspect="1"/>
          </p:cNvPicPr>
          <p:nvPr/>
        </p:nvPicPr>
        <p:blipFill>
          <a:blip r:embed="rId17"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20007362" y="6392599"/>
            <a:ext cx="762999" cy="874929"/>
          </a:xfrm>
          <a:prstGeom prst="rect">
            <a:avLst/>
          </a:prstGeom>
        </p:spPr>
      </p:pic>
    </p:spTree>
    <p:extLst>
      <p:ext uri="{BB962C8B-B14F-4D97-AF65-F5344CB8AC3E}">
        <p14:creationId xmlns:p14="http://schemas.microsoft.com/office/powerpoint/2010/main" val="1132638273"/>
      </p:ext>
    </p:extLst>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summary of equity ownership and funding history"/>
          <p:cNvSpPr txBox="1">
            <a:spLocks noGrp="1"/>
          </p:cNvSpPr>
          <p:nvPr>
            <p:ph type="title"/>
          </p:nvPr>
        </p:nvSpPr>
        <p:spPr>
          <a:xfrm>
            <a:off x="2171700" y="749608"/>
            <a:ext cx="20040600" cy="1333337"/>
          </a:xfrm>
          <a:prstGeom prst="rect">
            <a:avLst/>
          </a:prstGeom>
        </p:spPr>
        <p:txBody>
          <a:bodyPr/>
          <a:lstStyle/>
          <a:p>
            <a:pPr defTabSz="462280">
              <a:defRPr sz="6400"/>
            </a:pPr>
            <a:r>
              <a:rPr lang="en-US" dirty="0"/>
              <a:t>Putting it INTO PRODUCTION</a:t>
            </a:r>
            <a:endParaRPr dirty="0"/>
          </a:p>
        </p:txBody>
      </p:sp>
      <p:pic>
        <p:nvPicPr>
          <p:cNvPr id="8" name="Picture 7">
            <a:extLst>
              <a:ext uri="{FF2B5EF4-FFF2-40B4-BE49-F238E27FC236}">
                <a16:creationId xmlns:a16="http://schemas.microsoft.com/office/drawing/2014/main" id="{7286C9D9-A625-924F-BB95-B6C211E5FE83}"/>
              </a:ext>
            </a:extLst>
          </p:cNvPr>
          <p:cNvPicPr>
            <a:picLocks noChangeAspect="1"/>
          </p:cNvPicPr>
          <p:nvPr/>
        </p:nvPicPr>
        <p:blipFill>
          <a:blip r:embed="rId2" cstate="screen">
            <a:biLevel thresh="75000"/>
            <a:extLst>
              <a:ext uri="{BEBA8EAE-BF5A-486C-A8C5-ECC9F3942E4B}">
                <a14:imgProps xmlns:a14="http://schemas.microsoft.com/office/drawing/2010/main">
                  <a14:imgLayer r:embed="rId3">
                    <a14:imgEffect>
                      <a14:colorTemperature colorTemp="4700"/>
                    </a14:imgEffect>
                    <a14:imgEffect>
                      <a14:saturation sat="347000"/>
                    </a14:imgEffect>
                    <a14:imgEffect>
                      <a14:brightnessContrast bright="-40000"/>
                    </a14:imgEffect>
                  </a14:imgLayer>
                </a14:imgProps>
              </a:ext>
              <a:ext uri="{28A0092B-C50C-407E-A947-70E740481C1C}">
                <a14:useLocalDpi xmlns:a14="http://schemas.microsoft.com/office/drawing/2010/main"/>
              </a:ext>
            </a:extLst>
          </a:blip>
          <a:stretch>
            <a:fillRect/>
          </a:stretch>
        </p:blipFill>
        <p:spPr>
          <a:xfrm>
            <a:off x="2284015" y="3851631"/>
            <a:ext cx="1232103" cy="1198802"/>
          </a:xfrm>
          <a:prstGeom prst="rect">
            <a:avLst/>
          </a:prstGeom>
        </p:spPr>
      </p:pic>
      <p:pic>
        <p:nvPicPr>
          <p:cNvPr id="9" name="Picture 8">
            <a:extLst>
              <a:ext uri="{FF2B5EF4-FFF2-40B4-BE49-F238E27FC236}">
                <a16:creationId xmlns:a16="http://schemas.microsoft.com/office/drawing/2014/main" id="{5B831C6F-6AF9-5B48-A3F0-3663EF0075C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922955" y="9289077"/>
            <a:ext cx="1232017" cy="1232017"/>
          </a:xfrm>
          <a:prstGeom prst="rect">
            <a:avLst/>
          </a:prstGeom>
        </p:spPr>
      </p:pic>
      <p:pic>
        <p:nvPicPr>
          <p:cNvPr id="10" name="Picture 9">
            <a:extLst>
              <a:ext uri="{FF2B5EF4-FFF2-40B4-BE49-F238E27FC236}">
                <a16:creationId xmlns:a16="http://schemas.microsoft.com/office/drawing/2014/main" id="{23D16C9B-223D-9445-B5D4-D2F6A35ABCB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823027" y="2557679"/>
            <a:ext cx="1589809" cy="1589809"/>
          </a:xfrm>
          <a:prstGeom prst="rect">
            <a:avLst/>
          </a:prstGeom>
        </p:spPr>
      </p:pic>
      <p:sp>
        <p:nvSpPr>
          <p:cNvPr id="11" name="Oval 10">
            <a:extLst>
              <a:ext uri="{FF2B5EF4-FFF2-40B4-BE49-F238E27FC236}">
                <a16:creationId xmlns:a16="http://schemas.microsoft.com/office/drawing/2014/main" id="{9B0F6A87-50A6-AF40-A2E3-2C7AE909F330}"/>
              </a:ext>
            </a:extLst>
          </p:cNvPr>
          <p:cNvSpPr>
            <a:spLocks noChangeAspect="1"/>
          </p:cNvSpPr>
          <p:nvPr/>
        </p:nvSpPr>
        <p:spPr>
          <a:xfrm>
            <a:off x="3567058" y="4717130"/>
            <a:ext cx="4080510" cy="4080510"/>
          </a:xfrm>
          <a:prstGeom prst="ellipse">
            <a:avLst/>
          </a:prstGeom>
          <a:no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13"/>
          </a:p>
        </p:txBody>
      </p:sp>
      <p:pic>
        <p:nvPicPr>
          <p:cNvPr id="12" name="Picture 11">
            <a:extLst>
              <a:ext uri="{FF2B5EF4-FFF2-40B4-BE49-F238E27FC236}">
                <a16:creationId xmlns:a16="http://schemas.microsoft.com/office/drawing/2014/main" id="{05891C7E-6EB9-AA4B-BFAC-93EF6A528363}"/>
              </a:ext>
            </a:extLst>
          </p:cNvPr>
          <p:cNvPicPr>
            <a:picLocks noChangeAspect="1"/>
          </p:cNvPicPr>
          <p:nvPr/>
        </p:nvPicPr>
        <p:blipFill>
          <a:blip r:embed="rId6" cstate="screen">
            <a:alphaModFix amt="70000"/>
            <a:extLst>
              <a:ext uri="{BEBA8EAE-BF5A-486C-A8C5-ECC9F3942E4B}">
                <a14:imgProps xmlns:a14="http://schemas.microsoft.com/office/drawing/2010/main">
                  <a14:imgLayer r:embed="rId7">
                    <a14:imgEffect>
                      <a14:colorTemperature colorTemp="4459"/>
                    </a14:imgEffect>
                    <a14:imgEffect>
                      <a14:saturation sat="249000"/>
                    </a14:imgEffect>
                  </a14:imgLayer>
                </a14:imgProps>
              </a:ext>
              <a:ext uri="{28A0092B-C50C-407E-A947-70E740481C1C}">
                <a14:useLocalDpi xmlns:a14="http://schemas.microsoft.com/office/drawing/2010/main"/>
              </a:ext>
            </a:extLst>
          </a:blip>
          <a:stretch>
            <a:fillRect/>
          </a:stretch>
        </p:blipFill>
        <p:spPr>
          <a:xfrm>
            <a:off x="19632499" y="2580466"/>
            <a:ext cx="1604080" cy="1604080"/>
          </a:xfrm>
          <a:prstGeom prst="rect">
            <a:avLst/>
          </a:prstGeom>
        </p:spPr>
      </p:pic>
      <p:pic>
        <p:nvPicPr>
          <p:cNvPr id="13" name="Picture 12">
            <a:extLst>
              <a:ext uri="{FF2B5EF4-FFF2-40B4-BE49-F238E27FC236}">
                <a16:creationId xmlns:a16="http://schemas.microsoft.com/office/drawing/2014/main" id="{2C30342A-0F6D-0B41-B714-BE8170DE6606}"/>
              </a:ext>
            </a:extLst>
          </p:cNvPr>
          <p:cNvPicPr>
            <a:picLocks noChangeAspect="1"/>
          </p:cNvPicPr>
          <p:nvPr/>
        </p:nvPicPr>
        <p:blipFill>
          <a:blip r:embed="rId8" cstate="screen">
            <a:biLevel thresh="75000"/>
            <a:extLst>
              <a:ext uri="{28A0092B-C50C-407E-A947-70E740481C1C}">
                <a14:useLocalDpi xmlns:a14="http://schemas.microsoft.com/office/drawing/2010/main"/>
              </a:ext>
            </a:extLst>
          </a:blip>
          <a:stretch>
            <a:fillRect/>
          </a:stretch>
        </p:blipFill>
        <p:spPr>
          <a:xfrm>
            <a:off x="1321414" y="5833312"/>
            <a:ext cx="1239260" cy="1239260"/>
          </a:xfrm>
          <a:prstGeom prst="rect">
            <a:avLst/>
          </a:prstGeom>
        </p:spPr>
      </p:pic>
      <p:pic>
        <p:nvPicPr>
          <p:cNvPr id="14" name="Picture 13">
            <a:extLst>
              <a:ext uri="{FF2B5EF4-FFF2-40B4-BE49-F238E27FC236}">
                <a16:creationId xmlns:a16="http://schemas.microsoft.com/office/drawing/2014/main" id="{97CCEC90-5BC1-1C42-B83B-394194508ACD}"/>
              </a:ext>
            </a:extLst>
          </p:cNvPr>
          <p:cNvPicPr>
            <a:picLocks noChangeAspect="1"/>
          </p:cNvPicPr>
          <p:nvPr/>
        </p:nvPicPr>
        <p:blipFill>
          <a:blip r:embed="rId9"/>
          <a:stretch>
            <a:fillRect/>
          </a:stretch>
        </p:blipFill>
        <p:spPr>
          <a:xfrm>
            <a:off x="7451551" y="3405744"/>
            <a:ext cx="1882054" cy="1882054"/>
          </a:xfrm>
          <a:prstGeom prst="rect">
            <a:avLst/>
          </a:prstGeom>
        </p:spPr>
      </p:pic>
      <p:pic>
        <p:nvPicPr>
          <p:cNvPr id="15" name="Picture 14">
            <a:extLst>
              <a:ext uri="{FF2B5EF4-FFF2-40B4-BE49-F238E27FC236}">
                <a16:creationId xmlns:a16="http://schemas.microsoft.com/office/drawing/2014/main" id="{8004FD28-F9AE-6B49-9F6A-CFFFD71519F2}"/>
              </a:ext>
            </a:extLst>
          </p:cNvPr>
          <p:cNvPicPr>
            <a:picLocks noChangeAspect="1"/>
          </p:cNvPicPr>
          <p:nvPr/>
        </p:nvPicPr>
        <p:blipFill>
          <a:blip r:embed="rId10"/>
          <a:stretch>
            <a:fillRect/>
          </a:stretch>
        </p:blipFill>
        <p:spPr>
          <a:xfrm>
            <a:off x="2137719" y="8272774"/>
            <a:ext cx="1346299" cy="1346299"/>
          </a:xfrm>
          <a:prstGeom prst="rect">
            <a:avLst/>
          </a:prstGeom>
        </p:spPr>
      </p:pic>
      <p:pic>
        <p:nvPicPr>
          <p:cNvPr id="16" name="Picture 15">
            <a:extLst>
              <a:ext uri="{FF2B5EF4-FFF2-40B4-BE49-F238E27FC236}">
                <a16:creationId xmlns:a16="http://schemas.microsoft.com/office/drawing/2014/main" id="{25EC9AD2-B376-024D-B9EB-5ED8123CC75C}"/>
              </a:ext>
            </a:extLst>
          </p:cNvPr>
          <p:cNvPicPr>
            <a:picLocks noChangeAspect="1"/>
          </p:cNvPicPr>
          <p:nvPr/>
        </p:nvPicPr>
        <p:blipFill>
          <a:blip r:embed="rId11" cstate="screen">
            <a:biLevel thresh="75000"/>
            <a:extLst>
              <a:ext uri="{28A0092B-C50C-407E-A947-70E740481C1C}">
                <a14:useLocalDpi xmlns:a14="http://schemas.microsoft.com/office/drawing/2010/main"/>
              </a:ext>
            </a:extLst>
          </a:blip>
          <a:stretch>
            <a:fillRect/>
          </a:stretch>
        </p:blipFill>
        <p:spPr>
          <a:xfrm>
            <a:off x="17936088" y="8873620"/>
            <a:ext cx="1169733" cy="1169733"/>
          </a:xfrm>
          <a:prstGeom prst="rect">
            <a:avLst/>
          </a:prstGeom>
        </p:spPr>
      </p:pic>
      <p:pic>
        <p:nvPicPr>
          <p:cNvPr id="17" name="Picture 16">
            <a:extLst>
              <a:ext uri="{FF2B5EF4-FFF2-40B4-BE49-F238E27FC236}">
                <a16:creationId xmlns:a16="http://schemas.microsoft.com/office/drawing/2014/main" id="{8A061602-2736-C748-BAC4-CC939E4B82D4}"/>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19917156" y="9038179"/>
            <a:ext cx="1034767" cy="1034767"/>
          </a:xfrm>
          <a:prstGeom prst="rect">
            <a:avLst/>
          </a:prstGeom>
        </p:spPr>
      </p:pic>
      <p:pic>
        <p:nvPicPr>
          <p:cNvPr id="18" name="Picture 17">
            <a:extLst>
              <a:ext uri="{FF2B5EF4-FFF2-40B4-BE49-F238E27FC236}">
                <a16:creationId xmlns:a16="http://schemas.microsoft.com/office/drawing/2014/main" id="{A7A96D67-6041-3D45-B7DA-C0ABE862C908}"/>
              </a:ext>
            </a:extLst>
          </p:cNvPr>
          <p:cNvPicPr>
            <a:picLocks noChangeAspect="1"/>
          </p:cNvPicPr>
          <p:nvPr/>
        </p:nvPicPr>
        <p:blipFill>
          <a:blip r:embed="rId13" cstate="screen">
            <a:biLevel thresh="75000"/>
            <a:extLst>
              <a:ext uri="{28A0092B-C50C-407E-A947-70E740481C1C}">
                <a14:useLocalDpi xmlns:a14="http://schemas.microsoft.com/office/drawing/2010/main"/>
              </a:ext>
            </a:extLst>
          </a:blip>
          <a:stretch>
            <a:fillRect/>
          </a:stretch>
        </p:blipFill>
        <p:spPr>
          <a:xfrm>
            <a:off x="22430526" y="8352288"/>
            <a:ext cx="1426794" cy="1426794"/>
          </a:xfrm>
          <a:prstGeom prst="rect">
            <a:avLst/>
          </a:prstGeom>
        </p:spPr>
      </p:pic>
      <p:pic>
        <p:nvPicPr>
          <p:cNvPr id="19" name="Picture 18">
            <a:extLst>
              <a:ext uri="{FF2B5EF4-FFF2-40B4-BE49-F238E27FC236}">
                <a16:creationId xmlns:a16="http://schemas.microsoft.com/office/drawing/2014/main" id="{35B21025-DDE1-A247-AF7D-E2394514CF07}"/>
              </a:ext>
            </a:extLst>
          </p:cNvPr>
          <p:cNvPicPr>
            <a:picLocks noChangeAspect="1"/>
          </p:cNvPicPr>
          <p:nvPr/>
        </p:nvPicPr>
        <p:blipFill>
          <a:blip r:embed="rId14" cstate="screen">
            <a:biLevel thresh="75000"/>
            <a:extLst>
              <a:ext uri="{28A0092B-C50C-407E-A947-70E740481C1C}">
                <a14:useLocalDpi xmlns:a14="http://schemas.microsoft.com/office/drawing/2010/main"/>
              </a:ext>
            </a:extLst>
          </a:blip>
          <a:stretch>
            <a:fillRect/>
          </a:stretch>
        </p:blipFill>
        <p:spPr>
          <a:xfrm>
            <a:off x="22521348" y="3959265"/>
            <a:ext cx="935462" cy="935462"/>
          </a:xfrm>
          <a:prstGeom prst="rect">
            <a:avLst/>
          </a:prstGeom>
        </p:spPr>
      </p:pic>
      <p:sp>
        <p:nvSpPr>
          <p:cNvPr id="22" name="Rectangle 21">
            <a:extLst>
              <a:ext uri="{FF2B5EF4-FFF2-40B4-BE49-F238E27FC236}">
                <a16:creationId xmlns:a16="http://schemas.microsoft.com/office/drawing/2014/main" id="{9AD6CA32-4199-8E4B-AB04-E41DFCA58E17}"/>
              </a:ext>
            </a:extLst>
          </p:cNvPr>
          <p:cNvSpPr/>
          <p:nvPr/>
        </p:nvSpPr>
        <p:spPr>
          <a:xfrm>
            <a:off x="4525983" y="5449393"/>
            <a:ext cx="2080695" cy="707886"/>
          </a:xfrm>
          <a:prstGeom prst="rect">
            <a:avLst/>
          </a:prstGeom>
        </p:spPr>
        <p:txBody>
          <a:bodyPr wrap="square">
            <a:spAutoFit/>
          </a:bodyPr>
          <a:lstStyle/>
          <a:p>
            <a:r>
              <a:rPr lang="en-US" sz="4000" b="1" dirty="0">
                <a:solidFill>
                  <a:schemeClr val="tx1"/>
                </a:solidFill>
                <a:latin typeface="Raleway Regular" charset="0"/>
                <a:cs typeface="Raleway Regular" charset="0"/>
              </a:rPr>
              <a:t>Gateway</a:t>
            </a:r>
            <a:endParaRPr lang="en-US" sz="3600" b="1" dirty="0">
              <a:solidFill>
                <a:schemeClr val="tx1"/>
              </a:solidFill>
            </a:endParaRPr>
          </a:p>
        </p:txBody>
      </p:sp>
      <p:pic>
        <p:nvPicPr>
          <p:cNvPr id="24" name="Picture 23">
            <a:extLst>
              <a:ext uri="{FF2B5EF4-FFF2-40B4-BE49-F238E27FC236}">
                <a16:creationId xmlns:a16="http://schemas.microsoft.com/office/drawing/2014/main" id="{97A63F9C-63A9-9541-8823-7755112CBC19}"/>
              </a:ext>
            </a:extLst>
          </p:cNvPr>
          <p:cNvPicPr>
            <a:picLocks noChangeAspect="1"/>
          </p:cNvPicPr>
          <p:nvPr/>
        </p:nvPicPr>
        <p:blipFill>
          <a:blip r:embed="rId15"/>
          <a:stretch>
            <a:fillRect/>
          </a:stretch>
        </p:blipFill>
        <p:spPr>
          <a:xfrm>
            <a:off x="17258838" y="3808865"/>
            <a:ext cx="1063900" cy="1075812"/>
          </a:xfrm>
          <a:prstGeom prst="rect">
            <a:avLst/>
          </a:prstGeom>
        </p:spPr>
      </p:pic>
      <p:pic>
        <p:nvPicPr>
          <p:cNvPr id="26" name="Picture 25">
            <a:extLst>
              <a:ext uri="{FF2B5EF4-FFF2-40B4-BE49-F238E27FC236}">
                <a16:creationId xmlns:a16="http://schemas.microsoft.com/office/drawing/2014/main" id="{0D684DF6-F586-9F4A-8A81-673AE720A7EA}"/>
              </a:ext>
            </a:extLst>
          </p:cNvPr>
          <p:cNvPicPr>
            <a:picLocks noChangeAspect="1"/>
          </p:cNvPicPr>
          <p:nvPr/>
        </p:nvPicPr>
        <p:blipFill>
          <a:blip r:embed="rId16"/>
          <a:stretch>
            <a:fillRect/>
          </a:stretch>
        </p:blipFill>
        <p:spPr>
          <a:xfrm>
            <a:off x="7658196" y="8104879"/>
            <a:ext cx="1403910" cy="1403910"/>
          </a:xfrm>
          <a:prstGeom prst="rect">
            <a:avLst/>
          </a:prstGeom>
        </p:spPr>
      </p:pic>
      <p:sp>
        <p:nvSpPr>
          <p:cNvPr id="23" name="Oval 22">
            <a:extLst>
              <a:ext uri="{FF2B5EF4-FFF2-40B4-BE49-F238E27FC236}">
                <a16:creationId xmlns:a16="http://schemas.microsoft.com/office/drawing/2014/main" id="{C4928F38-709C-A94D-949D-6533757811F5}"/>
              </a:ext>
            </a:extLst>
          </p:cNvPr>
          <p:cNvSpPr>
            <a:spLocks noChangeAspect="1"/>
          </p:cNvSpPr>
          <p:nvPr/>
        </p:nvSpPr>
        <p:spPr>
          <a:xfrm>
            <a:off x="18330293" y="4789809"/>
            <a:ext cx="4080510" cy="4080510"/>
          </a:xfrm>
          <a:prstGeom prst="ellipse">
            <a:avLst/>
          </a:prstGeom>
          <a:no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13"/>
          </a:p>
        </p:txBody>
      </p:sp>
      <p:sp>
        <p:nvSpPr>
          <p:cNvPr id="28" name="Rectangle 27">
            <a:extLst>
              <a:ext uri="{FF2B5EF4-FFF2-40B4-BE49-F238E27FC236}">
                <a16:creationId xmlns:a16="http://schemas.microsoft.com/office/drawing/2014/main" id="{BFF4E760-13EA-E743-8BFC-FB66C750EB16}"/>
              </a:ext>
            </a:extLst>
          </p:cNvPr>
          <p:cNvSpPr/>
          <p:nvPr/>
        </p:nvSpPr>
        <p:spPr>
          <a:xfrm>
            <a:off x="19394193" y="5372127"/>
            <a:ext cx="2080695" cy="707886"/>
          </a:xfrm>
          <a:prstGeom prst="rect">
            <a:avLst/>
          </a:prstGeom>
        </p:spPr>
        <p:txBody>
          <a:bodyPr wrap="square">
            <a:spAutoFit/>
          </a:bodyPr>
          <a:lstStyle/>
          <a:p>
            <a:r>
              <a:rPr lang="en-US" sz="4000" b="1" dirty="0">
                <a:solidFill>
                  <a:schemeClr val="tx1"/>
                </a:solidFill>
                <a:latin typeface="Raleway Regular" charset="0"/>
                <a:cs typeface="Raleway Regular" charset="0"/>
              </a:rPr>
              <a:t>Server</a:t>
            </a:r>
            <a:endParaRPr lang="en-US" sz="3600" b="1" dirty="0">
              <a:solidFill>
                <a:schemeClr val="tx1"/>
              </a:solidFill>
            </a:endParaRPr>
          </a:p>
        </p:txBody>
      </p:sp>
      <p:sp>
        <p:nvSpPr>
          <p:cNvPr id="2" name="Rectangle 1">
            <a:extLst>
              <a:ext uri="{FF2B5EF4-FFF2-40B4-BE49-F238E27FC236}">
                <a16:creationId xmlns:a16="http://schemas.microsoft.com/office/drawing/2014/main" id="{44BF900D-C387-BF48-8D1C-8E896EC7CEA6}"/>
              </a:ext>
            </a:extLst>
          </p:cNvPr>
          <p:cNvSpPr/>
          <p:nvPr/>
        </p:nvSpPr>
        <p:spPr>
          <a:xfrm>
            <a:off x="4606550" y="6084223"/>
            <a:ext cx="2022764" cy="1437602"/>
          </a:xfrm>
          <a:prstGeom prst="rect">
            <a:avLst/>
          </a:prstGeom>
          <a:solidFill>
            <a:srgbClr val="FFFFFF"/>
          </a:solidFill>
          <a:ln w="47625" cap="flat">
            <a:solidFill>
              <a:schemeClr val="tx1"/>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00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endParaRPr>
          </a:p>
        </p:txBody>
      </p:sp>
      <p:sp>
        <p:nvSpPr>
          <p:cNvPr id="29" name="Rectangle 28">
            <a:extLst>
              <a:ext uri="{FF2B5EF4-FFF2-40B4-BE49-F238E27FC236}">
                <a16:creationId xmlns:a16="http://schemas.microsoft.com/office/drawing/2014/main" id="{32CC862E-1DB8-4445-910D-ED8E1B63B584}"/>
              </a:ext>
            </a:extLst>
          </p:cNvPr>
          <p:cNvSpPr/>
          <p:nvPr/>
        </p:nvSpPr>
        <p:spPr>
          <a:xfrm>
            <a:off x="19394193" y="6037564"/>
            <a:ext cx="2022764" cy="1437602"/>
          </a:xfrm>
          <a:prstGeom prst="rect">
            <a:avLst/>
          </a:prstGeom>
          <a:solidFill>
            <a:srgbClr val="FFFFFF"/>
          </a:solidFill>
          <a:ln w="47625" cap="flat">
            <a:solidFill>
              <a:schemeClr val="tx1"/>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00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endParaRPr>
          </a:p>
        </p:txBody>
      </p:sp>
      <p:cxnSp>
        <p:nvCxnSpPr>
          <p:cNvPr id="30" name="Elbow Connector 2">
            <a:extLst>
              <a:ext uri="{FF2B5EF4-FFF2-40B4-BE49-F238E27FC236}">
                <a16:creationId xmlns:a16="http://schemas.microsoft.com/office/drawing/2014/main" id="{7E645C08-4123-724C-AC5C-D5D22471C99C}"/>
              </a:ext>
            </a:extLst>
          </p:cNvPr>
          <p:cNvCxnSpPr>
            <a:cxnSpLocks/>
          </p:cNvCxnSpPr>
          <p:nvPr/>
        </p:nvCxnSpPr>
        <p:spPr>
          <a:xfrm>
            <a:off x="2810868" y="6707867"/>
            <a:ext cx="1682544" cy="0"/>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31" name="Elbow Connector 2">
            <a:extLst>
              <a:ext uri="{FF2B5EF4-FFF2-40B4-BE49-F238E27FC236}">
                <a16:creationId xmlns:a16="http://schemas.microsoft.com/office/drawing/2014/main" id="{523D292A-85EE-7346-A803-600CB84A8314}"/>
              </a:ext>
            </a:extLst>
          </p:cNvPr>
          <p:cNvCxnSpPr>
            <a:cxnSpLocks/>
          </p:cNvCxnSpPr>
          <p:nvPr/>
        </p:nvCxnSpPr>
        <p:spPr>
          <a:xfrm flipV="1">
            <a:off x="3484018" y="7572089"/>
            <a:ext cx="1122532" cy="1037864"/>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32" name="Elbow Connector 2">
            <a:extLst>
              <a:ext uri="{FF2B5EF4-FFF2-40B4-BE49-F238E27FC236}">
                <a16:creationId xmlns:a16="http://schemas.microsoft.com/office/drawing/2014/main" id="{C23B2F76-BB75-EB4B-8D0F-70E7F7AE7A7E}"/>
              </a:ext>
            </a:extLst>
          </p:cNvPr>
          <p:cNvCxnSpPr>
            <a:cxnSpLocks/>
          </p:cNvCxnSpPr>
          <p:nvPr/>
        </p:nvCxnSpPr>
        <p:spPr>
          <a:xfrm flipV="1">
            <a:off x="6704002" y="5006337"/>
            <a:ext cx="1122532" cy="1037864"/>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33" name="Elbow Connector 2">
            <a:extLst>
              <a:ext uri="{FF2B5EF4-FFF2-40B4-BE49-F238E27FC236}">
                <a16:creationId xmlns:a16="http://schemas.microsoft.com/office/drawing/2014/main" id="{18718B50-CD01-804C-AA93-3366BB489B6D}"/>
              </a:ext>
            </a:extLst>
          </p:cNvPr>
          <p:cNvCxnSpPr>
            <a:cxnSpLocks/>
          </p:cNvCxnSpPr>
          <p:nvPr/>
        </p:nvCxnSpPr>
        <p:spPr>
          <a:xfrm>
            <a:off x="6665217" y="7545917"/>
            <a:ext cx="1076776" cy="1155031"/>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36" name="Elbow Connector 2">
            <a:extLst>
              <a:ext uri="{FF2B5EF4-FFF2-40B4-BE49-F238E27FC236}">
                <a16:creationId xmlns:a16="http://schemas.microsoft.com/office/drawing/2014/main" id="{D0F615E1-1AB0-1E4F-8595-DD74236EBF68}"/>
              </a:ext>
            </a:extLst>
          </p:cNvPr>
          <p:cNvCxnSpPr>
            <a:cxnSpLocks/>
          </p:cNvCxnSpPr>
          <p:nvPr/>
        </p:nvCxnSpPr>
        <p:spPr>
          <a:xfrm>
            <a:off x="3390029" y="4976351"/>
            <a:ext cx="1136359" cy="1075823"/>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39" name="Elbow Connector 2">
            <a:extLst>
              <a:ext uri="{FF2B5EF4-FFF2-40B4-BE49-F238E27FC236}">
                <a16:creationId xmlns:a16="http://schemas.microsoft.com/office/drawing/2014/main" id="{1332A896-9F03-0247-A579-70ABE1C5080A}"/>
              </a:ext>
            </a:extLst>
          </p:cNvPr>
          <p:cNvCxnSpPr>
            <a:cxnSpLocks/>
          </p:cNvCxnSpPr>
          <p:nvPr/>
        </p:nvCxnSpPr>
        <p:spPr>
          <a:xfrm>
            <a:off x="5607313" y="4091749"/>
            <a:ext cx="0" cy="1543860"/>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41" name="Elbow Connector 2">
            <a:extLst>
              <a:ext uri="{FF2B5EF4-FFF2-40B4-BE49-F238E27FC236}">
                <a16:creationId xmlns:a16="http://schemas.microsoft.com/office/drawing/2014/main" id="{853DD939-34E3-3748-B685-889B77F403B6}"/>
              </a:ext>
            </a:extLst>
          </p:cNvPr>
          <p:cNvCxnSpPr>
            <a:cxnSpLocks/>
          </p:cNvCxnSpPr>
          <p:nvPr/>
        </p:nvCxnSpPr>
        <p:spPr>
          <a:xfrm>
            <a:off x="5566330" y="7552852"/>
            <a:ext cx="0" cy="1543860"/>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42" name="Elbow Connector 2">
            <a:extLst>
              <a:ext uri="{FF2B5EF4-FFF2-40B4-BE49-F238E27FC236}">
                <a16:creationId xmlns:a16="http://schemas.microsoft.com/office/drawing/2014/main" id="{36C91273-C8BF-0F40-9060-AD0106291FD7}"/>
              </a:ext>
            </a:extLst>
          </p:cNvPr>
          <p:cNvCxnSpPr>
            <a:cxnSpLocks/>
          </p:cNvCxnSpPr>
          <p:nvPr/>
        </p:nvCxnSpPr>
        <p:spPr>
          <a:xfrm>
            <a:off x="20366770" y="3945200"/>
            <a:ext cx="0" cy="1543860"/>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43" name="Elbow Connector 2">
            <a:extLst>
              <a:ext uri="{FF2B5EF4-FFF2-40B4-BE49-F238E27FC236}">
                <a16:creationId xmlns:a16="http://schemas.microsoft.com/office/drawing/2014/main" id="{15706A56-EB7E-1D42-8169-214F2F30CB00}"/>
              </a:ext>
            </a:extLst>
          </p:cNvPr>
          <p:cNvCxnSpPr>
            <a:cxnSpLocks/>
          </p:cNvCxnSpPr>
          <p:nvPr/>
        </p:nvCxnSpPr>
        <p:spPr>
          <a:xfrm flipV="1">
            <a:off x="21398816" y="4906468"/>
            <a:ext cx="1122532" cy="1037864"/>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46" name="Elbow Connector 2">
            <a:extLst>
              <a:ext uri="{FF2B5EF4-FFF2-40B4-BE49-F238E27FC236}">
                <a16:creationId xmlns:a16="http://schemas.microsoft.com/office/drawing/2014/main" id="{C30F8A32-EB37-8246-AE3F-7E8DDC12273C}"/>
              </a:ext>
            </a:extLst>
          </p:cNvPr>
          <p:cNvCxnSpPr>
            <a:cxnSpLocks/>
          </p:cNvCxnSpPr>
          <p:nvPr/>
        </p:nvCxnSpPr>
        <p:spPr>
          <a:xfrm flipV="1">
            <a:off x="18422698" y="7597969"/>
            <a:ext cx="942945" cy="1217671"/>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47" name="Elbow Connector 2">
            <a:extLst>
              <a:ext uri="{FF2B5EF4-FFF2-40B4-BE49-F238E27FC236}">
                <a16:creationId xmlns:a16="http://schemas.microsoft.com/office/drawing/2014/main" id="{CA3EE2AD-7CAC-F64E-A881-8860A1AAA816}"/>
              </a:ext>
            </a:extLst>
          </p:cNvPr>
          <p:cNvCxnSpPr>
            <a:cxnSpLocks/>
          </p:cNvCxnSpPr>
          <p:nvPr/>
        </p:nvCxnSpPr>
        <p:spPr>
          <a:xfrm>
            <a:off x="20353504" y="7521825"/>
            <a:ext cx="0" cy="1543860"/>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48" name="Elbow Connector 2">
            <a:extLst>
              <a:ext uri="{FF2B5EF4-FFF2-40B4-BE49-F238E27FC236}">
                <a16:creationId xmlns:a16="http://schemas.microsoft.com/office/drawing/2014/main" id="{8DA61CBB-98FD-774A-9D92-6801F4E1C4C7}"/>
              </a:ext>
            </a:extLst>
          </p:cNvPr>
          <p:cNvCxnSpPr>
            <a:cxnSpLocks/>
          </p:cNvCxnSpPr>
          <p:nvPr/>
        </p:nvCxnSpPr>
        <p:spPr>
          <a:xfrm>
            <a:off x="21547600" y="7510735"/>
            <a:ext cx="1076776" cy="1155031"/>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49" name="Elbow Connector 2">
            <a:extLst>
              <a:ext uri="{FF2B5EF4-FFF2-40B4-BE49-F238E27FC236}">
                <a16:creationId xmlns:a16="http://schemas.microsoft.com/office/drawing/2014/main" id="{5862C366-F0B9-0144-B9B6-40BBBAC20406}"/>
              </a:ext>
            </a:extLst>
          </p:cNvPr>
          <p:cNvCxnSpPr>
            <a:cxnSpLocks/>
          </p:cNvCxnSpPr>
          <p:nvPr/>
        </p:nvCxnSpPr>
        <p:spPr>
          <a:xfrm>
            <a:off x="18347611" y="4895142"/>
            <a:ext cx="1076776" cy="1155031"/>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sp>
        <p:nvSpPr>
          <p:cNvPr id="45" name="Can 44">
            <a:extLst>
              <a:ext uri="{FF2B5EF4-FFF2-40B4-BE49-F238E27FC236}">
                <a16:creationId xmlns:a16="http://schemas.microsoft.com/office/drawing/2014/main" id="{3DB5893B-C9DB-A048-83B7-2485AA5A1F29}"/>
              </a:ext>
            </a:extLst>
          </p:cNvPr>
          <p:cNvSpPr/>
          <p:nvPr/>
        </p:nvSpPr>
        <p:spPr>
          <a:xfrm>
            <a:off x="23186717" y="6249812"/>
            <a:ext cx="1018238" cy="1013106"/>
          </a:xfrm>
          <a:prstGeom prst="can">
            <a:avLst/>
          </a:prstGeom>
          <a:solidFill>
            <a:srgbClr val="FFFFFF"/>
          </a:solidFill>
          <a:ln w="47625" cap="flat">
            <a:solidFill>
              <a:schemeClr val="tx1"/>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00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endParaRPr>
          </a:p>
        </p:txBody>
      </p:sp>
      <p:cxnSp>
        <p:nvCxnSpPr>
          <p:cNvPr id="51" name="Elbow Connector 2">
            <a:extLst>
              <a:ext uri="{FF2B5EF4-FFF2-40B4-BE49-F238E27FC236}">
                <a16:creationId xmlns:a16="http://schemas.microsoft.com/office/drawing/2014/main" id="{2C8E4D10-CCF2-C548-ABC3-2D33570D3D62}"/>
              </a:ext>
            </a:extLst>
          </p:cNvPr>
          <p:cNvCxnSpPr>
            <a:cxnSpLocks/>
          </p:cNvCxnSpPr>
          <p:nvPr/>
        </p:nvCxnSpPr>
        <p:spPr>
          <a:xfrm>
            <a:off x="21398816" y="6830064"/>
            <a:ext cx="1682544" cy="0"/>
          </a:xfrm>
          <a:prstGeom prst="straightConnector1">
            <a:avLst/>
          </a:prstGeom>
          <a:ln w="889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54" name="Elbow Connector 2">
            <a:extLst>
              <a:ext uri="{FF2B5EF4-FFF2-40B4-BE49-F238E27FC236}">
                <a16:creationId xmlns:a16="http://schemas.microsoft.com/office/drawing/2014/main" id="{6FDCA78B-8173-A640-9144-925341CAAA14}"/>
              </a:ext>
            </a:extLst>
          </p:cNvPr>
          <p:cNvCxnSpPr>
            <a:cxnSpLocks/>
          </p:cNvCxnSpPr>
          <p:nvPr/>
        </p:nvCxnSpPr>
        <p:spPr>
          <a:xfrm>
            <a:off x="6773411" y="6821407"/>
            <a:ext cx="12283485" cy="0"/>
          </a:xfrm>
          <a:prstGeom prst="straightConnector1">
            <a:avLst/>
          </a:prstGeom>
          <a:ln w="2286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pic>
        <p:nvPicPr>
          <p:cNvPr id="38" name="Picture 37">
            <a:extLst>
              <a:ext uri="{FF2B5EF4-FFF2-40B4-BE49-F238E27FC236}">
                <a16:creationId xmlns:a16="http://schemas.microsoft.com/office/drawing/2014/main" id="{5D89904B-64E1-064D-999C-03F454C9679E}"/>
              </a:ext>
            </a:extLst>
          </p:cNvPr>
          <p:cNvPicPr>
            <a:picLocks noChangeAspect="1"/>
          </p:cNvPicPr>
          <p:nvPr/>
        </p:nvPicPr>
        <p:blipFill>
          <a:blip r:embed="rId2" cstate="screen">
            <a:biLevel thresh="75000"/>
            <a:extLst>
              <a:ext uri="{BEBA8EAE-BF5A-486C-A8C5-ECC9F3942E4B}">
                <a14:imgProps xmlns:a14="http://schemas.microsoft.com/office/drawing/2010/main">
                  <a14:imgLayer r:embed="rId3">
                    <a14:imgEffect>
                      <a14:colorTemperature colorTemp="4700"/>
                    </a14:imgEffect>
                    <a14:imgEffect>
                      <a14:saturation sat="347000"/>
                    </a14:imgEffect>
                    <a14:imgEffect>
                      <a14:brightnessContrast bright="-40000"/>
                    </a14:imgEffect>
                  </a14:imgLayer>
                </a14:imgProps>
              </a:ext>
              <a:ext uri="{28A0092B-C50C-407E-A947-70E740481C1C}">
                <a14:useLocalDpi xmlns:a14="http://schemas.microsoft.com/office/drawing/2010/main"/>
              </a:ext>
            </a:extLst>
          </a:blip>
          <a:stretch>
            <a:fillRect/>
          </a:stretch>
        </p:blipFill>
        <p:spPr>
          <a:xfrm>
            <a:off x="9963432" y="3276928"/>
            <a:ext cx="520572" cy="506502"/>
          </a:xfrm>
          <a:prstGeom prst="rect">
            <a:avLst/>
          </a:prstGeom>
        </p:spPr>
      </p:pic>
      <p:pic>
        <p:nvPicPr>
          <p:cNvPr id="40" name="Picture 39">
            <a:extLst>
              <a:ext uri="{FF2B5EF4-FFF2-40B4-BE49-F238E27FC236}">
                <a16:creationId xmlns:a16="http://schemas.microsoft.com/office/drawing/2014/main" id="{65026FD2-BD88-A047-9C7A-FAC2EB25AA4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289796" y="5471721"/>
            <a:ext cx="520536" cy="520536"/>
          </a:xfrm>
          <a:prstGeom prst="rect">
            <a:avLst/>
          </a:prstGeom>
        </p:spPr>
      </p:pic>
      <p:pic>
        <p:nvPicPr>
          <p:cNvPr id="44" name="Picture 43">
            <a:extLst>
              <a:ext uri="{FF2B5EF4-FFF2-40B4-BE49-F238E27FC236}">
                <a16:creationId xmlns:a16="http://schemas.microsoft.com/office/drawing/2014/main" id="{AC04AD39-ED8E-6245-89DE-048E5019F35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1180252" y="2566599"/>
            <a:ext cx="671706" cy="671706"/>
          </a:xfrm>
          <a:prstGeom prst="rect">
            <a:avLst/>
          </a:prstGeom>
        </p:spPr>
      </p:pic>
      <p:sp>
        <p:nvSpPr>
          <p:cNvPr id="50" name="Oval 49">
            <a:extLst>
              <a:ext uri="{FF2B5EF4-FFF2-40B4-BE49-F238E27FC236}">
                <a16:creationId xmlns:a16="http://schemas.microsoft.com/office/drawing/2014/main" id="{DE1A70C1-D7C2-FF44-93BC-C407E94AA07E}"/>
              </a:ext>
            </a:extLst>
          </p:cNvPr>
          <p:cNvSpPr>
            <a:spLocks noChangeAspect="1"/>
          </p:cNvSpPr>
          <p:nvPr/>
        </p:nvSpPr>
        <p:spPr>
          <a:xfrm>
            <a:off x="10702276" y="3532029"/>
            <a:ext cx="1724045" cy="1724045"/>
          </a:xfrm>
          <a:prstGeom prst="ellipse">
            <a:avLst/>
          </a:prstGeom>
          <a:no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13"/>
          </a:p>
        </p:txBody>
      </p:sp>
      <p:pic>
        <p:nvPicPr>
          <p:cNvPr id="52" name="Picture 51">
            <a:extLst>
              <a:ext uri="{FF2B5EF4-FFF2-40B4-BE49-F238E27FC236}">
                <a16:creationId xmlns:a16="http://schemas.microsoft.com/office/drawing/2014/main" id="{043CFA2B-259D-3742-B184-9E72472D4F07}"/>
              </a:ext>
            </a:extLst>
          </p:cNvPr>
          <p:cNvPicPr>
            <a:picLocks noChangeAspect="1"/>
          </p:cNvPicPr>
          <p:nvPr/>
        </p:nvPicPr>
        <p:blipFill>
          <a:blip r:embed="rId8" cstate="screen">
            <a:biLevel thresh="75000"/>
            <a:extLst>
              <a:ext uri="{28A0092B-C50C-407E-A947-70E740481C1C}">
                <a14:useLocalDpi xmlns:a14="http://schemas.microsoft.com/office/drawing/2010/main"/>
              </a:ext>
            </a:extLst>
          </a:blip>
          <a:stretch>
            <a:fillRect/>
          </a:stretch>
        </p:blipFill>
        <p:spPr>
          <a:xfrm>
            <a:off x="9869845" y="4147849"/>
            <a:ext cx="523596" cy="523596"/>
          </a:xfrm>
          <a:prstGeom prst="rect">
            <a:avLst/>
          </a:prstGeom>
        </p:spPr>
      </p:pic>
      <p:pic>
        <p:nvPicPr>
          <p:cNvPr id="53" name="Picture 52">
            <a:extLst>
              <a:ext uri="{FF2B5EF4-FFF2-40B4-BE49-F238E27FC236}">
                <a16:creationId xmlns:a16="http://schemas.microsoft.com/office/drawing/2014/main" id="{76DAB05D-1F2A-1143-8C57-C5AB9EFB0C1D}"/>
              </a:ext>
            </a:extLst>
          </p:cNvPr>
          <p:cNvPicPr>
            <a:picLocks noChangeAspect="1"/>
          </p:cNvPicPr>
          <p:nvPr/>
        </p:nvPicPr>
        <p:blipFill>
          <a:blip r:embed="rId9"/>
          <a:stretch>
            <a:fillRect/>
          </a:stretch>
        </p:blipFill>
        <p:spPr>
          <a:xfrm>
            <a:off x="12452254" y="3109982"/>
            <a:ext cx="795181" cy="795181"/>
          </a:xfrm>
          <a:prstGeom prst="rect">
            <a:avLst/>
          </a:prstGeom>
        </p:spPr>
      </p:pic>
      <p:pic>
        <p:nvPicPr>
          <p:cNvPr id="55" name="Picture 54">
            <a:extLst>
              <a:ext uri="{FF2B5EF4-FFF2-40B4-BE49-F238E27FC236}">
                <a16:creationId xmlns:a16="http://schemas.microsoft.com/office/drawing/2014/main" id="{7F2BFBC8-BCF1-ED49-B9B1-78563DC62F95}"/>
              </a:ext>
            </a:extLst>
          </p:cNvPr>
          <p:cNvPicPr>
            <a:picLocks noChangeAspect="1"/>
          </p:cNvPicPr>
          <p:nvPr/>
        </p:nvPicPr>
        <p:blipFill>
          <a:blip r:embed="rId10"/>
          <a:stretch>
            <a:fillRect/>
          </a:stretch>
        </p:blipFill>
        <p:spPr>
          <a:xfrm>
            <a:off x="9963432" y="5204630"/>
            <a:ext cx="568821" cy="568821"/>
          </a:xfrm>
          <a:prstGeom prst="rect">
            <a:avLst/>
          </a:prstGeom>
        </p:spPr>
      </p:pic>
      <p:sp>
        <p:nvSpPr>
          <p:cNvPr id="56" name="Rectangle 55">
            <a:extLst>
              <a:ext uri="{FF2B5EF4-FFF2-40B4-BE49-F238E27FC236}">
                <a16:creationId xmlns:a16="http://schemas.microsoft.com/office/drawing/2014/main" id="{A5A16523-C56F-4947-A158-1BA17C69F278}"/>
              </a:ext>
            </a:extLst>
          </p:cNvPr>
          <p:cNvSpPr/>
          <p:nvPr/>
        </p:nvSpPr>
        <p:spPr>
          <a:xfrm>
            <a:off x="11162384" y="3844401"/>
            <a:ext cx="879108" cy="307777"/>
          </a:xfrm>
          <a:prstGeom prst="rect">
            <a:avLst/>
          </a:prstGeom>
        </p:spPr>
        <p:txBody>
          <a:bodyPr wrap="square">
            <a:spAutoFit/>
          </a:bodyPr>
          <a:lstStyle/>
          <a:p>
            <a:r>
              <a:rPr lang="en-US" sz="1400" b="1" dirty="0">
                <a:solidFill>
                  <a:schemeClr val="tx1"/>
                </a:solidFill>
                <a:latin typeface="Raleway Regular" charset="0"/>
                <a:cs typeface="Raleway Regular" charset="0"/>
              </a:rPr>
              <a:t>Gateway</a:t>
            </a:r>
            <a:endParaRPr lang="en-US" sz="1200" b="1" dirty="0">
              <a:solidFill>
                <a:schemeClr val="tx1"/>
              </a:solidFill>
            </a:endParaRPr>
          </a:p>
        </p:txBody>
      </p:sp>
      <p:pic>
        <p:nvPicPr>
          <p:cNvPr id="57" name="Picture 56">
            <a:extLst>
              <a:ext uri="{FF2B5EF4-FFF2-40B4-BE49-F238E27FC236}">
                <a16:creationId xmlns:a16="http://schemas.microsoft.com/office/drawing/2014/main" id="{CB3EF335-66FF-DE45-B6BF-3AC33725F470}"/>
              </a:ext>
            </a:extLst>
          </p:cNvPr>
          <p:cNvPicPr>
            <a:picLocks noChangeAspect="1"/>
          </p:cNvPicPr>
          <p:nvPr/>
        </p:nvPicPr>
        <p:blipFill>
          <a:blip r:embed="rId16"/>
          <a:stretch>
            <a:fillRect/>
          </a:stretch>
        </p:blipFill>
        <p:spPr>
          <a:xfrm>
            <a:off x="12437735" y="5284619"/>
            <a:ext cx="593162" cy="593162"/>
          </a:xfrm>
          <a:prstGeom prst="rect">
            <a:avLst/>
          </a:prstGeom>
        </p:spPr>
      </p:pic>
      <p:sp>
        <p:nvSpPr>
          <p:cNvPr id="58" name="Rectangle 57">
            <a:extLst>
              <a:ext uri="{FF2B5EF4-FFF2-40B4-BE49-F238E27FC236}">
                <a16:creationId xmlns:a16="http://schemas.microsoft.com/office/drawing/2014/main" id="{AC4831BD-FC93-CF4D-9B80-236E8441472B}"/>
              </a:ext>
            </a:extLst>
          </p:cNvPr>
          <p:cNvSpPr/>
          <p:nvPr/>
        </p:nvSpPr>
        <p:spPr>
          <a:xfrm>
            <a:off x="11187588" y="4178688"/>
            <a:ext cx="854632" cy="553329"/>
          </a:xfrm>
          <a:prstGeom prst="rect">
            <a:avLst/>
          </a:prstGeom>
          <a:solidFill>
            <a:srgbClr val="FFFFFF"/>
          </a:solidFill>
          <a:ln w="47625" cap="flat">
            <a:solidFill>
              <a:schemeClr val="tx1"/>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00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endParaRPr>
          </a:p>
        </p:txBody>
      </p:sp>
      <p:cxnSp>
        <p:nvCxnSpPr>
          <p:cNvPr id="59" name="Elbow Connector 2">
            <a:extLst>
              <a:ext uri="{FF2B5EF4-FFF2-40B4-BE49-F238E27FC236}">
                <a16:creationId xmlns:a16="http://schemas.microsoft.com/office/drawing/2014/main" id="{BBE5524A-30C5-6047-9AD7-9560B3F41386}"/>
              </a:ext>
            </a:extLst>
          </p:cNvPr>
          <p:cNvCxnSpPr>
            <a:cxnSpLocks/>
          </p:cNvCxnSpPr>
          <p:nvPr/>
        </p:nvCxnSpPr>
        <p:spPr>
          <a:xfrm>
            <a:off x="10382627" y="4455352"/>
            <a:ext cx="710887" cy="0"/>
          </a:xfrm>
          <a:prstGeom prst="straightConnector1">
            <a:avLst/>
          </a:prstGeom>
          <a:ln w="127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60" name="Elbow Connector 2">
            <a:extLst>
              <a:ext uri="{FF2B5EF4-FFF2-40B4-BE49-F238E27FC236}">
                <a16:creationId xmlns:a16="http://schemas.microsoft.com/office/drawing/2014/main" id="{15AB64FD-1B74-2947-AD26-FDB1F7AC90A8}"/>
              </a:ext>
            </a:extLst>
          </p:cNvPr>
          <p:cNvCxnSpPr>
            <a:cxnSpLocks/>
          </p:cNvCxnSpPr>
          <p:nvPr/>
        </p:nvCxnSpPr>
        <p:spPr>
          <a:xfrm flipV="1">
            <a:off x="10532253" y="4809312"/>
            <a:ext cx="561261" cy="480777"/>
          </a:xfrm>
          <a:prstGeom prst="straightConnector1">
            <a:avLst/>
          </a:prstGeom>
          <a:ln w="127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61" name="Elbow Connector 2">
            <a:extLst>
              <a:ext uri="{FF2B5EF4-FFF2-40B4-BE49-F238E27FC236}">
                <a16:creationId xmlns:a16="http://schemas.microsoft.com/office/drawing/2014/main" id="{2F38790E-441F-3F44-961C-0D66CD2B860E}"/>
              </a:ext>
            </a:extLst>
          </p:cNvPr>
          <p:cNvCxnSpPr>
            <a:cxnSpLocks/>
          </p:cNvCxnSpPr>
          <p:nvPr/>
        </p:nvCxnSpPr>
        <p:spPr>
          <a:xfrm flipV="1">
            <a:off x="12067425" y="3755471"/>
            <a:ext cx="460108" cy="408127"/>
          </a:xfrm>
          <a:prstGeom prst="straightConnector1">
            <a:avLst/>
          </a:prstGeom>
          <a:ln w="127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62" name="Elbow Connector 2">
            <a:extLst>
              <a:ext uri="{FF2B5EF4-FFF2-40B4-BE49-F238E27FC236}">
                <a16:creationId xmlns:a16="http://schemas.microsoft.com/office/drawing/2014/main" id="{322256A0-FD80-4340-876D-DA8CB25DC060}"/>
              </a:ext>
            </a:extLst>
          </p:cNvPr>
          <p:cNvCxnSpPr>
            <a:cxnSpLocks/>
          </p:cNvCxnSpPr>
          <p:nvPr/>
        </p:nvCxnSpPr>
        <p:spPr>
          <a:xfrm>
            <a:off x="12081989" y="4783421"/>
            <a:ext cx="454946" cy="444568"/>
          </a:xfrm>
          <a:prstGeom prst="straightConnector1">
            <a:avLst/>
          </a:prstGeom>
          <a:ln w="127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63" name="Elbow Connector 2">
            <a:extLst>
              <a:ext uri="{FF2B5EF4-FFF2-40B4-BE49-F238E27FC236}">
                <a16:creationId xmlns:a16="http://schemas.microsoft.com/office/drawing/2014/main" id="{E64F4245-0A8A-6D49-9E63-8F9219EBA35B}"/>
              </a:ext>
            </a:extLst>
          </p:cNvPr>
          <p:cNvCxnSpPr>
            <a:cxnSpLocks/>
          </p:cNvCxnSpPr>
          <p:nvPr/>
        </p:nvCxnSpPr>
        <p:spPr>
          <a:xfrm>
            <a:off x="10525247" y="3791250"/>
            <a:ext cx="480120" cy="414081"/>
          </a:xfrm>
          <a:prstGeom prst="straightConnector1">
            <a:avLst/>
          </a:prstGeom>
          <a:ln w="127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64" name="Elbow Connector 2">
            <a:extLst>
              <a:ext uri="{FF2B5EF4-FFF2-40B4-BE49-F238E27FC236}">
                <a16:creationId xmlns:a16="http://schemas.microsoft.com/office/drawing/2014/main" id="{580CA04B-AECC-F94D-A25C-F915B290BC9F}"/>
              </a:ext>
            </a:extLst>
          </p:cNvPr>
          <p:cNvCxnSpPr>
            <a:cxnSpLocks/>
          </p:cNvCxnSpPr>
          <p:nvPr/>
        </p:nvCxnSpPr>
        <p:spPr>
          <a:xfrm>
            <a:off x="11564298" y="3250174"/>
            <a:ext cx="0" cy="594227"/>
          </a:xfrm>
          <a:prstGeom prst="straightConnector1">
            <a:avLst/>
          </a:prstGeom>
          <a:ln w="127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65" name="Elbow Connector 2">
            <a:extLst>
              <a:ext uri="{FF2B5EF4-FFF2-40B4-BE49-F238E27FC236}">
                <a16:creationId xmlns:a16="http://schemas.microsoft.com/office/drawing/2014/main" id="{01E08679-EFDA-4C43-81ED-A22C7C93DAF7}"/>
              </a:ext>
            </a:extLst>
          </p:cNvPr>
          <p:cNvCxnSpPr>
            <a:cxnSpLocks/>
          </p:cNvCxnSpPr>
          <p:nvPr/>
        </p:nvCxnSpPr>
        <p:spPr>
          <a:xfrm>
            <a:off x="11564298" y="4800767"/>
            <a:ext cx="0" cy="594227"/>
          </a:xfrm>
          <a:prstGeom prst="straightConnector1">
            <a:avLst/>
          </a:prstGeom>
          <a:ln w="127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66" name="Elbow Connector 2">
            <a:extLst>
              <a:ext uri="{FF2B5EF4-FFF2-40B4-BE49-F238E27FC236}">
                <a16:creationId xmlns:a16="http://schemas.microsoft.com/office/drawing/2014/main" id="{47A90663-7A7B-814E-9A3D-CFEAC947045E}"/>
              </a:ext>
            </a:extLst>
          </p:cNvPr>
          <p:cNvCxnSpPr>
            <a:cxnSpLocks/>
            <a:stCxn id="50" idx="6"/>
          </p:cNvCxnSpPr>
          <p:nvPr/>
        </p:nvCxnSpPr>
        <p:spPr>
          <a:xfrm>
            <a:off x="12426321" y="4394052"/>
            <a:ext cx="6630575" cy="2047482"/>
          </a:xfrm>
          <a:prstGeom prst="straightConnector1">
            <a:avLst/>
          </a:prstGeom>
          <a:ln w="1905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pic>
        <p:nvPicPr>
          <p:cNvPr id="67" name="Picture 66">
            <a:extLst>
              <a:ext uri="{FF2B5EF4-FFF2-40B4-BE49-F238E27FC236}">
                <a16:creationId xmlns:a16="http://schemas.microsoft.com/office/drawing/2014/main" id="{0A8C211A-086E-504D-87C9-BADAA6589DE0}"/>
              </a:ext>
            </a:extLst>
          </p:cNvPr>
          <p:cNvPicPr>
            <a:picLocks noChangeAspect="1"/>
          </p:cNvPicPr>
          <p:nvPr/>
        </p:nvPicPr>
        <p:blipFill>
          <a:blip r:embed="rId2" cstate="screen">
            <a:biLevel thresh="75000"/>
            <a:extLst>
              <a:ext uri="{BEBA8EAE-BF5A-486C-A8C5-ECC9F3942E4B}">
                <a14:imgProps xmlns:a14="http://schemas.microsoft.com/office/drawing/2010/main">
                  <a14:imgLayer r:embed="rId3">
                    <a14:imgEffect>
                      <a14:colorTemperature colorTemp="4700"/>
                    </a14:imgEffect>
                    <a14:imgEffect>
                      <a14:saturation sat="347000"/>
                    </a14:imgEffect>
                    <a14:imgEffect>
                      <a14:brightnessContrast bright="-40000"/>
                    </a14:imgEffect>
                  </a14:imgLayer>
                </a14:imgProps>
              </a:ext>
              <a:ext uri="{28A0092B-C50C-407E-A947-70E740481C1C}">
                <a14:useLocalDpi xmlns:a14="http://schemas.microsoft.com/office/drawing/2010/main"/>
              </a:ext>
            </a:extLst>
          </a:blip>
          <a:stretch>
            <a:fillRect/>
          </a:stretch>
        </p:blipFill>
        <p:spPr>
          <a:xfrm>
            <a:off x="10034652" y="8460243"/>
            <a:ext cx="520572" cy="506502"/>
          </a:xfrm>
          <a:prstGeom prst="rect">
            <a:avLst/>
          </a:prstGeom>
        </p:spPr>
      </p:pic>
      <p:pic>
        <p:nvPicPr>
          <p:cNvPr id="69" name="Picture 68">
            <a:extLst>
              <a:ext uri="{FF2B5EF4-FFF2-40B4-BE49-F238E27FC236}">
                <a16:creationId xmlns:a16="http://schemas.microsoft.com/office/drawing/2014/main" id="{5C412A09-324E-BB4C-841E-BE4A632728E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361016" y="10655036"/>
            <a:ext cx="520536" cy="520536"/>
          </a:xfrm>
          <a:prstGeom prst="rect">
            <a:avLst/>
          </a:prstGeom>
        </p:spPr>
      </p:pic>
      <p:pic>
        <p:nvPicPr>
          <p:cNvPr id="70" name="Picture 69">
            <a:extLst>
              <a:ext uri="{FF2B5EF4-FFF2-40B4-BE49-F238E27FC236}">
                <a16:creationId xmlns:a16="http://schemas.microsoft.com/office/drawing/2014/main" id="{F0FDECC3-BD18-9749-856E-62993A6EF80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1251472" y="7749914"/>
            <a:ext cx="671706" cy="671706"/>
          </a:xfrm>
          <a:prstGeom prst="rect">
            <a:avLst/>
          </a:prstGeom>
        </p:spPr>
      </p:pic>
      <p:sp>
        <p:nvSpPr>
          <p:cNvPr id="71" name="Oval 70">
            <a:extLst>
              <a:ext uri="{FF2B5EF4-FFF2-40B4-BE49-F238E27FC236}">
                <a16:creationId xmlns:a16="http://schemas.microsoft.com/office/drawing/2014/main" id="{57BEB917-EE50-554C-9C52-6F2FC221A83C}"/>
              </a:ext>
            </a:extLst>
          </p:cNvPr>
          <p:cNvSpPr>
            <a:spLocks noChangeAspect="1"/>
          </p:cNvSpPr>
          <p:nvPr/>
        </p:nvSpPr>
        <p:spPr>
          <a:xfrm>
            <a:off x="10773496" y="8715344"/>
            <a:ext cx="1724045" cy="1724045"/>
          </a:xfrm>
          <a:prstGeom prst="ellipse">
            <a:avLst/>
          </a:prstGeom>
          <a:no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13"/>
          </a:p>
        </p:txBody>
      </p:sp>
      <p:pic>
        <p:nvPicPr>
          <p:cNvPr id="72" name="Picture 71">
            <a:extLst>
              <a:ext uri="{FF2B5EF4-FFF2-40B4-BE49-F238E27FC236}">
                <a16:creationId xmlns:a16="http://schemas.microsoft.com/office/drawing/2014/main" id="{1C11DE3B-3647-5345-9DAF-EE17CFD22F7A}"/>
              </a:ext>
            </a:extLst>
          </p:cNvPr>
          <p:cNvPicPr>
            <a:picLocks noChangeAspect="1"/>
          </p:cNvPicPr>
          <p:nvPr/>
        </p:nvPicPr>
        <p:blipFill>
          <a:blip r:embed="rId8" cstate="screen">
            <a:biLevel thresh="75000"/>
            <a:extLst>
              <a:ext uri="{28A0092B-C50C-407E-A947-70E740481C1C}">
                <a14:useLocalDpi xmlns:a14="http://schemas.microsoft.com/office/drawing/2010/main"/>
              </a:ext>
            </a:extLst>
          </a:blip>
          <a:stretch>
            <a:fillRect/>
          </a:stretch>
        </p:blipFill>
        <p:spPr>
          <a:xfrm>
            <a:off x="9941065" y="9331164"/>
            <a:ext cx="523596" cy="523596"/>
          </a:xfrm>
          <a:prstGeom prst="rect">
            <a:avLst/>
          </a:prstGeom>
        </p:spPr>
      </p:pic>
      <p:pic>
        <p:nvPicPr>
          <p:cNvPr id="73" name="Picture 72">
            <a:extLst>
              <a:ext uri="{FF2B5EF4-FFF2-40B4-BE49-F238E27FC236}">
                <a16:creationId xmlns:a16="http://schemas.microsoft.com/office/drawing/2014/main" id="{5716DDE3-459C-4340-BD75-55B54BED9D00}"/>
              </a:ext>
            </a:extLst>
          </p:cNvPr>
          <p:cNvPicPr>
            <a:picLocks noChangeAspect="1"/>
          </p:cNvPicPr>
          <p:nvPr/>
        </p:nvPicPr>
        <p:blipFill>
          <a:blip r:embed="rId9"/>
          <a:stretch>
            <a:fillRect/>
          </a:stretch>
        </p:blipFill>
        <p:spPr>
          <a:xfrm>
            <a:off x="12523474" y="8293297"/>
            <a:ext cx="795181" cy="795181"/>
          </a:xfrm>
          <a:prstGeom prst="rect">
            <a:avLst/>
          </a:prstGeom>
        </p:spPr>
      </p:pic>
      <p:pic>
        <p:nvPicPr>
          <p:cNvPr id="74" name="Picture 73">
            <a:extLst>
              <a:ext uri="{FF2B5EF4-FFF2-40B4-BE49-F238E27FC236}">
                <a16:creationId xmlns:a16="http://schemas.microsoft.com/office/drawing/2014/main" id="{B8730099-3699-3542-8BB9-6D6E20CE8EE4}"/>
              </a:ext>
            </a:extLst>
          </p:cNvPr>
          <p:cNvPicPr>
            <a:picLocks noChangeAspect="1"/>
          </p:cNvPicPr>
          <p:nvPr/>
        </p:nvPicPr>
        <p:blipFill>
          <a:blip r:embed="rId10"/>
          <a:stretch>
            <a:fillRect/>
          </a:stretch>
        </p:blipFill>
        <p:spPr>
          <a:xfrm>
            <a:off x="10034652" y="10387945"/>
            <a:ext cx="568821" cy="568821"/>
          </a:xfrm>
          <a:prstGeom prst="rect">
            <a:avLst/>
          </a:prstGeom>
        </p:spPr>
      </p:pic>
      <p:sp>
        <p:nvSpPr>
          <p:cNvPr id="75" name="Rectangle 74">
            <a:extLst>
              <a:ext uri="{FF2B5EF4-FFF2-40B4-BE49-F238E27FC236}">
                <a16:creationId xmlns:a16="http://schemas.microsoft.com/office/drawing/2014/main" id="{639FE02E-A513-4446-92AA-A32ACD9237C0}"/>
              </a:ext>
            </a:extLst>
          </p:cNvPr>
          <p:cNvSpPr/>
          <p:nvPr/>
        </p:nvSpPr>
        <p:spPr>
          <a:xfrm>
            <a:off x="11233604" y="9027716"/>
            <a:ext cx="879108" cy="307777"/>
          </a:xfrm>
          <a:prstGeom prst="rect">
            <a:avLst/>
          </a:prstGeom>
        </p:spPr>
        <p:txBody>
          <a:bodyPr wrap="square">
            <a:spAutoFit/>
          </a:bodyPr>
          <a:lstStyle/>
          <a:p>
            <a:r>
              <a:rPr lang="en-US" sz="1400" b="1" dirty="0">
                <a:solidFill>
                  <a:schemeClr val="tx1"/>
                </a:solidFill>
                <a:latin typeface="Raleway Regular" charset="0"/>
                <a:cs typeface="Raleway Regular" charset="0"/>
              </a:rPr>
              <a:t>Gateway</a:t>
            </a:r>
            <a:endParaRPr lang="en-US" sz="1200" b="1" dirty="0">
              <a:solidFill>
                <a:schemeClr val="tx1"/>
              </a:solidFill>
            </a:endParaRPr>
          </a:p>
        </p:txBody>
      </p:sp>
      <p:pic>
        <p:nvPicPr>
          <p:cNvPr id="76" name="Picture 75">
            <a:extLst>
              <a:ext uri="{FF2B5EF4-FFF2-40B4-BE49-F238E27FC236}">
                <a16:creationId xmlns:a16="http://schemas.microsoft.com/office/drawing/2014/main" id="{A066D05B-7FD5-1449-8D0E-D083179294C2}"/>
              </a:ext>
            </a:extLst>
          </p:cNvPr>
          <p:cNvPicPr>
            <a:picLocks noChangeAspect="1"/>
          </p:cNvPicPr>
          <p:nvPr/>
        </p:nvPicPr>
        <p:blipFill>
          <a:blip r:embed="rId16"/>
          <a:stretch>
            <a:fillRect/>
          </a:stretch>
        </p:blipFill>
        <p:spPr>
          <a:xfrm>
            <a:off x="12508955" y="10467934"/>
            <a:ext cx="593162" cy="593162"/>
          </a:xfrm>
          <a:prstGeom prst="rect">
            <a:avLst/>
          </a:prstGeom>
        </p:spPr>
      </p:pic>
      <p:sp>
        <p:nvSpPr>
          <p:cNvPr id="77" name="Rectangle 76">
            <a:extLst>
              <a:ext uri="{FF2B5EF4-FFF2-40B4-BE49-F238E27FC236}">
                <a16:creationId xmlns:a16="http://schemas.microsoft.com/office/drawing/2014/main" id="{93D6246F-59B1-2F48-86E7-EFF94CB1EF30}"/>
              </a:ext>
            </a:extLst>
          </p:cNvPr>
          <p:cNvSpPr/>
          <p:nvPr/>
        </p:nvSpPr>
        <p:spPr>
          <a:xfrm>
            <a:off x="11258808" y="9362003"/>
            <a:ext cx="854632" cy="553329"/>
          </a:xfrm>
          <a:prstGeom prst="rect">
            <a:avLst/>
          </a:prstGeom>
          <a:solidFill>
            <a:srgbClr val="FFFFFF"/>
          </a:solidFill>
          <a:ln w="47625" cap="flat">
            <a:solidFill>
              <a:schemeClr val="tx1"/>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00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endParaRPr>
          </a:p>
        </p:txBody>
      </p:sp>
      <p:cxnSp>
        <p:nvCxnSpPr>
          <p:cNvPr id="78" name="Elbow Connector 2">
            <a:extLst>
              <a:ext uri="{FF2B5EF4-FFF2-40B4-BE49-F238E27FC236}">
                <a16:creationId xmlns:a16="http://schemas.microsoft.com/office/drawing/2014/main" id="{74667125-0BC0-0B4E-9D5D-C7E5AFD1DC62}"/>
              </a:ext>
            </a:extLst>
          </p:cNvPr>
          <p:cNvCxnSpPr>
            <a:cxnSpLocks/>
          </p:cNvCxnSpPr>
          <p:nvPr/>
        </p:nvCxnSpPr>
        <p:spPr>
          <a:xfrm>
            <a:off x="10453847" y="9638667"/>
            <a:ext cx="710887" cy="0"/>
          </a:xfrm>
          <a:prstGeom prst="straightConnector1">
            <a:avLst/>
          </a:prstGeom>
          <a:ln w="127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79" name="Elbow Connector 2">
            <a:extLst>
              <a:ext uri="{FF2B5EF4-FFF2-40B4-BE49-F238E27FC236}">
                <a16:creationId xmlns:a16="http://schemas.microsoft.com/office/drawing/2014/main" id="{A62597AA-79C8-9149-AA1E-3BC22FB57111}"/>
              </a:ext>
            </a:extLst>
          </p:cNvPr>
          <p:cNvCxnSpPr>
            <a:cxnSpLocks/>
          </p:cNvCxnSpPr>
          <p:nvPr/>
        </p:nvCxnSpPr>
        <p:spPr>
          <a:xfrm flipV="1">
            <a:off x="10603473" y="9992627"/>
            <a:ext cx="561261" cy="480777"/>
          </a:xfrm>
          <a:prstGeom prst="straightConnector1">
            <a:avLst/>
          </a:prstGeom>
          <a:ln w="127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80" name="Elbow Connector 2">
            <a:extLst>
              <a:ext uri="{FF2B5EF4-FFF2-40B4-BE49-F238E27FC236}">
                <a16:creationId xmlns:a16="http://schemas.microsoft.com/office/drawing/2014/main" id="{AC85B808-4806-D34D-8DB1-81B837B1A121}"/>
              </a:ext>
            </a:extLst>
          </p:cNvPr>
          <p:cNvCxnSpPr>
            <a:cxnSpLocks/>
          </p:cNvCxnSpPr>
          <p:nvPr/>
        </p:nvCxnSpPr>
        <p:spPr>
          <a:xfrm flipV="1">
            <a:off x="12138645" y="8938786"/>
            <a:ext cx="460108" cy="408127"/>
          </a:xfrm>
          <a:prstGeom prst="straightConnector1">
            <a:avLst/>
          </a:prstGeom>
          <a:ln w="127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81" name="Elbow Connector 2">
            <a:extLst>
              <a:ext uri="{FF2B5EF4-FFF2-40B4-BE49-F238E27FC236}">
                <a16:creationId xmlns:a16="http://schemas.microsoft.com/office/drawing/2014/main" id="{F1B43671-19AE-6140-B9BB-48EAAD59196C}"/>
              </a:ext>
            </a:extLst>
          </p:cNvPr>
          <p:cNvCxnSpPr>
            <a:cxnSpLocks/>
          </p:cNvCxnSpPr>
          <p:nvPr/>
        </p:nvCxnSpPr>
        <p:spPr>
          <a:xfrm>
            <a:off x="12153209" y="9966736"/>
            <a:ext cx="454946" cy="444568"/>
          </a:xfrm>
          <a:prstGeom prst="straightConnector1">
            <a:avLst/>
          </a:prstGeom>
          <a:ln w="127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82" name="Elbow Connector 2">
            <a:extLst>
              <a:ext uri="{FF2B5EF4-FFF2-40B4-BE49-F238E27FC236}">
                <a16:creationId xmlns:a16="http://schemas.microsoft.com/office/drawing/2014/main" id="{811DA424-FD8C-944F-805E-4B8809032B6B}"/>
              </a:ext>
            </a:extLst>
          </p:cNvPr>
          <p:cNvCxnSpPr>
            <a:cxnSpLocks/>
          </p:cNvCxnSpPr>
          <p:nvPr/>
        </p:nvCxnSpPr>
        <p:spPr>
          <a:xfrm>
            <a:off x="10596467" y="8974565"/>
            <a:ext cx="480120" cy="414081"/>
          </a:xfrm>
          <a:prstGeom prst="straightConnector1">
            <a:avLst/>
          </a:prstGeom>
          <a:ln w="127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83" name="Elbow Connector 2">
            <a:extLst>
              <a:ext uri="{FF2B5EF4-FFF2-40B4-BE49-F238E27FC236}">
                <a16:creationId xmlns:a16="http://schemas.microsoft.com/office/drawing/2014/main" id="{35F2FA09-F65C-4142-B66E-C671D695D393}"/>
              </a:ext>
            </a:extLst>
          </p:cNvPr>
          <p:cNvCxnSpPr>
            <a:cxnSpLocks/>
          </p:cNvCxnSpPr>
          <p:nvPr/>
        </p:nvCxnSpPr>
        <p:spPr>
          <a:xfrm>
            <a:off x="11635518" y="8433489"/>
            <a:ext cx="0" cy="594227"/>
          </a:xfrm>
          <a:prstGeom prst="straightConnector1">
            <a:avLst/>
          </a:prstGeom>
          <a:ln w="127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84" name="Elbow Connector 2">
            <a:extLst>
              <a:ext uri="{FF2B5EF4-FFF2-40B4-BE49-F238E27FC236}">
                <a16:creationId xmlns:a16="http://schemas.microsoft.com/office/drawing/2014/main" id="{043E8866-66C1-4B4D-9D1E-3CA0B1693E92}"/>
              </a:ext>
            </a:extLst>
          </p:cNvPr>
          <p:cNvCxnSpPr>
            <a:cxnSpLocks/>
          </p:cNvCxnSpPr>
          <p:nvPr/>
        </p:nvCxnSpPr>
        <p:spPr>
          <a:xfrm>
            <a:off x="11635518" y="9984082"/>
            <a:ext cx="0" cy="594227"/>
          </a:xfrm>
          <a:prstGeom prst="straightConnector1">
            <a:avLst/>
          </a:prstGeom>
          <a:ln w="127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85" name="Elbow Connector 2">
            <a:extLst>
              <a:ext uri="{FF2B5EF4-FFF2-40B4-BE49-F238E27FC236}">
                <a16:creationId xmlns:a16="http://schemas.microsoft.com/office/drawing/2014/main" id="{2A4875A2-9240-3945-8C4A-D1316CA17A7D}"/>
              </a:ext>
            </a:extLst>
          </p:cNvPr>
          <p:cNvCxnSpPr>
            <a:cxnSpLocks/>
          </p:cNvCxnSpPr>
          <p:nvPr/>
        </p:nvCxnSpPr>
        <p:spPr>
          <a:xfrm flipV="1">
            <a:off x="12715813" y="7097488"/>
            <a:ext cx="6457491" cy="2601982"/>
          </a:xfrm>
          <a:prstGeom prst="straightConnector1">
            <a:avLst/>
          </a:prstGeom>
          <a:ln w="1905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pic>
        <p:nvPicPr>
          <p:cNvPr id="89" name="Picture 88">
            <a:extLst>
              <a:ext uri="{FF2B5EF4-FFF2-40B4-BE49-F238E27FC236}">
                <a16:creationId xmlns:a16="http://schemas.microsoft.com/office/drawing/2014/main" id="{EFC7F6A7-3C0D-0B41-8461-E464A889761F}"/>
              </a:ext>
            </a:extLst>
          </p:cNvPr>
          <p:cNvPicPr>
            <a:picLocks noChangeAspect="1"/>
          </p:cNvPicPr>
          <p:nvPr/>
        </p:nvPicPr>
        <p:blipFill>
          <a:blip r:embed="rId2" cstate="screen">
            <a:biLevel thresh="75000"/>
            <a:extLst>
              <a:ext uri="{BEBA8EAE-BF5A-486C-A8C5-ECC9F3942E4B}">
                <a14:imgProps xmlns:a14="http://schemas.microsoft.com/office/drawing/2010/main">
                  <a14:imgLayer r:embed="rId3">
                    <a14:imgEffect>
                      <a14:colorTemperature colorTemp="4700"/>
                    </a14:imgEffect>
                    <a14:imgEffect>
                      <a14:saturation sat="347000"/>
                    </a14:imgEffect>
                    <a14:imgEffect>
                      <a14:brightnessContrast bright="-40000"/>
                    </a14:imgEffect>
                  </a14:imgLayer>
                </a14:imgProps>
              </a:ext>
              <a:ext uri="{28A0092B-C50C-407E-A947-70E740481C1C}">
                <a14:useLocalDpi xmlns:a14="http://schemas.microsoft.com/office/drawing/2010/main"/>
              </a:ext>
            </a:extLst>
          </a:blip>
          <a:stretch>
            <a:fillRect/>
          </a:stretch>
        </p:blipFill>
        <p:spPr>
          <a:xfrm>
            <a:off x="14540012" y="1320689"/>
            <a:ext cx="520572" cy="506502"/>
          </a:xfrm>
          <a:prstGeom prst="rect">
            <a:avLst/>
          </a:prstGeom>
        </p:spPr>
      </p:pic>
      <p:pic>
        <p:nvPicPr>
          <p:cNvPr id="90" name="Picture 89">
            <a:extLst>
              <a:ext uri="{FF2B5EF4-FFF2-40B4-BE49-F238E27FC236}">
                <a16:creationId xmlns:a16="http://schemas.microsoft.com/office/drawing/2014/main" id="{B1B68068-E180-D843-8B0C-22B76B578A5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166274" y="2680620"/>
            <a:ext cx="520536" cy="520536"/>
          </a:xfrm>
          <a:prstGeom prst="rect">
            <a:avLst/>
          </a:prstGeom>
        </p:spPr>
      </p:pic>
      <p:pic>
        <p:nvPicPr>
          <p:cNvPr id="91" name="Picture 90">
            <a:extLst>
              <a:ext uri="{FF2B5EF4-FFF2-40B4-BE49-F238E27FC236}">
                <a16:creationId xmlns:a16="http://schemas.microsoft.com/office/drawing/2014/main" id="{08C5A4BC-BBEB-FA44-9835-2FA32040323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5035271" y="1025264"/>
            <a:ext cx="671706" cy="671706"/>
          </a:xfrm>
          <a:prstGeom prst="rect">
            <a:avLst/>
          </a:prstGeom>
        </p:spPr>
      </p:pic>
      <p:sp>
        <p:nvSpPr>
          <p:cNvPr id="92" name="Oval 91">
            <a:extLst>
              <a:ext uri="{FF2B5EF4-FFF2-40B4-BE49-F238E27FC236}">
                <a16:creationId xmlns:a16="http://schemas.microsoft.com/office/drawing/2014/main" id="{CADA4941-FD1E-6349-85EB-9041CEC0CF68}"/>
              </a:ext>
            </a:extLst>
          </p:cNvPr>
          <p:cNvSpPr>
            <a:spLocks noChangeAspect="1"/>
          </p:cNvSpPr>
          <p:nvPr/>
        </p:nvSpPr>
        <p:spPr>
          <a:xfrm>
            <a:off x="14861460" y="1632211"/>
            <a:ext cx="1065647" cy="1065647"/>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13"/>
          </a:p>
        </p:txBody>
      </p:sp>
      <p:pic>
        <p:nvPicPr>
          <p:cNvPr id="93" name="Picture 92">
            <a:extLst>
              <a:ext uri="{FF2B5EF4-FFF2-40B4-BE49-F238E27FC236}">
                <a16:creationId xmlns:a16="http://schemas.microsoft.com/office/drawing/2014/main" id="{8B916802-BE22-9948-8747-BCA1C824FF7A}"/>
              </a:ext>
            </a:extLst>
          </p:cNvPr>
          <p:cNvPicPr>
            <a:picLocks noChangeAspect="1"/>
          </p:cNvPicPr>
          <p:nvPr/>
        </p:nvPicPr>
        <p:blipFill>
          <a:blip r:embed="rId8" cstate="screen">
            <a:biLevel thresh="75000"/>
            <a:extLst>
              <a:ext uri="{28A0092B-C50C-407E-A947-70E740481C1C}">
                <a14:useLocalDpi xmlns:a14="http://schemas.microsoft.com/office/drawing/2010/main"/>
              </a:ext>
            </a:extLst>
          </a:blip>
          <a:stretch>
            <a:fillRect/>
          </a:stretch>
        </p:blipFill>
        <p:spPr>
          <a:xfrm>
            <a:off x="14294665" y="1835430"/>
            <a:ext cx="523596" cy="523596"/>
          </a:xfrm>
          <a:prstGeom prst="rect">
            <a:avLst/>
          </a:prstGeom>
        </p:spPr>
      </p:pic>
      <p:pic>
        <p:nvPicPr>
          <p:cNvPr id="94" name="Picture 93">
            <a:extLst>
              <a:ext uri="{FF2B5EF4-FFF2-40B4-BE49-F238E27FC236}">
                <a16:creationId xmlns:a16="http://schemas.microsoft.com/office/drawing/2014/main" id="{51DD4E65-DCD6-4A48-8F54-013550603467}"/>
              </a:ext>
            </a:extLst>
          </p:cNvPr>
          <p:cNvPicPr>
            <a:picLocks noChangeAspect="1"/>
          </p:cNvPicPr>
          <p:nvPr/>
        </p:nvPicPr>
        <p:blipFill>
          <a:blip r:embed="rId9"/>
          <a:stretch>
            <a:fillRect/>
          </a:stretch>
        </p:blipFill>
        <p:spPr>
          <a:xfrm>
            <a:off x="15754108" y="1265095"/>
            <a:ext cx="795181" cy="795181"/>
          </a:xfrm>
          <a:prstGeom prst="rect">
            <a:avLst/>
          </a:prstGeom>
        </p:spPr>
      </p:pic>
      <p:pic>
        <p:nvPicPr>
          <p:cNvPr id="95" name="Picture 94">
            <a:extLst>
              <a:ext uri="{FF2B5EF4-FFF2-40B4-BE49-F238E27FC236}">
                <a16:creationId xmlns:a16="http://schemas.microsoft.com/office/drawing/2014/main" id="{0104A656-A327-1C4C-9CB1-D44A2F5D8492}"/>
              </a:ext>
            </a:extLst>
          </p:cNvPr>
          <p:cNvPicPr>
            <a:picLocks noChangeAspect="1"/>
          </p:cNvPicPr>
          <p:nvPr/>
        </p:nvPicPr>
        <p:blipFill>
          <a:blip r:embed="rId10"/>
          <a:stretch>
            <a:fillRect/>
          </a:stretch>
        </p:blipFill>
        <p:spPr>
          <a:xfrm>
            <a:off x="14425726" y="2471335"/>
            <a:ext cx="568821" cy="568821"/>
          </a:xfrm>
          <a:prstGeom prst="rect">
            <a:avLst/>
          </a:prstGeom>
        </p:spPr>
      </p:pic>
      <p:pic>
        <p:nvPicPr>
          <p:cNvPr id="97" name="Picture 96">
            <a:extLst>
              <a:ext uri="{FF2B5EF4-FFF2-40B4-BE49-F238E27FC236}">
                <a16:creationId xmlns:a16="http://schemas.microsoft.com/office/drawing/2014/main" id="{B50DEBA5-3872-BA4B-9586-516CFFDFA52F}"/>
              </a:ext>
            </a:extLst>
          </p:cNvPr>
          <p:cNvPicPr>
            <a:picLocks noChangeAspect="1"/>
          </p:cNvPicPr>
          <p:nvPr/>
        </p:nvPicPr>
        <p:blipFill>
          <a:blip r:embed="rId16"/>
          <a:stretch>
            <a:fillRect/>
          </a:stretch>
        </p:blipFill>
        <p:spPr>
          <a:xfrm>
            <a:off x="16093361" y="1863332"/>
            <a:ext cx="593162" cy="593162"/>
          </a:xfrm>
          <a:prstGeom prst="rect">
            <a:avLst/>
          </a:prstGeom>
        </p:spPr>
      </p:pic>
      <p:cxnSp>
        <p:nvCxnSpPr>
          <p:cNvPr id="106" name="Elbow Connector 2">
            <a:extLst>
              <a:ext uri="{FF2B5EF4-FFF2-40B4-BE49-F238E27FC236}">
                <a16:creationId xmlns:a16="http://schemas.microsoft.com/office/drawing/2014/main" id="{004FB205-5E0E-3341-9798-14510EFAF1F5}"/>
              </a:ext>
            </a:extLst>
          </p:cNvPr>
          <p:cNvCxnSpPr>
            <a:cxnSpLocks/>
            <a:stCxn id="92" idx="5"/>
          </p:cNvCxnSpPr>
          <p:nvPr/>
        </p:nvCxnSpPr>
        <p:spPr>
          <a:xfrm>
            <a:off x="15771047" y="2541798"/>
            <a:ext cx="3380360" cy="3615481"/>
          </a:xfrm>
          <a:prstGeom prst="straightConnector1">
            <a:avLst/>
          </a:prstGeom>
          <a:ln w="1524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pic>
        <p:nvPicPr>
          <p:cNvPr id="110" name="Picture 109">
            <a:extLst>
              <a:ext uri="{FF2B5EF4-FFF2-40B4-BE49-F238E27FC236}">
                <a16:creationId xmlns:a16="http://schemas.microsoft.com/office/drawing/2014/main" id="{B139EE93-E22E-AD45-935E-4D0823A55ACF}"/>
              </a:ext>
            </a:extLst>
          </p:cNvPr>
          <p:cNvPicPr>
            <a:picLocks noChangeAspect="1"/>
          </p:cNvPicPr>
          <p:nvPr/>
        </p:nvPicPr>
        <p:blipFill>
          <a:blip r:embed="rId2" cstate="screen">
            <a:biLevel thresh="75000"/>
            <a:extLst>
              <a:ext uri="{BEBA8EAE-BF5A-486C-A8C5-ECC9F3942E4B}">
                <a14:imgProps xmlns:a14="http://schemas.microsoft.com/office/drawing/2010/main">
                  <a14:imgLayer r:embed="rId3">
                    <a14:imgEffect>
                      <a14:colorTemperature colorTemp="4700"/>
                    </a14:imgEffect>
                    <a14:imgEffect>
                      <a14:saturation sat="347000"/>
                    </a14:imgEffect>
                    <a14:imgEffect>
                      <a14:brightnessContrast bright="-40000"/>
                    </a14:imgEffect>
                  </a14:imgLayer>
                </a14:imgProps>
              </a:ext>
              <a:ext uri="{28A0092B-C50C-407E-A947-70E740481C1C}">
                <a14:useLocalDpi xmlns:a14="http://schemas.microsoft.com/office/drawing/2010/main"/>
              </a:ext>
            </a:extLst>
          </a:blip>
          <a:stretch>
            <a:fillRect/>
          </a:stretch>
        </p:blipFill>
        <p:spPr>
          <a:xfrm>
            <a:off x="14893606" y="10060342"/>
            <a:ext cx="520572" cy="506502"/>
          </a:xfrm>
          <a:prstGeom prst="rect">
            <a:avLst/>
          </a:prstGeom>
        </p:spPr>
      </p:pic>
      <p:pic>
        <p:nvPicPr>
          <p:cNvPr id="111" name="Picture 110">
            <a:extLst>
              <a:ext uri="{FF2B5EF4-FFF2-40B4-BE49-F238E27FC236}">
                <a16:creationId xmlns:a16="http://schemas.microsoft.com/office/drawing/2014/main" id="{71165EEA-2FCD-F848-A315-B529A182E00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519868" y="11420273"/>
            <a:ext cx="520536" cy="520536"/>
          </a:xfrm>
          <a:prstGeom prst="rect">
            <a:avLst/>
          </a:prstGeom>
        </p:spPr>
      </p:pic>
      <p:pic>
        <p:nvPicPr>
          <p:cNvPr id="112" name="Picture 111">
            <a:extLst>
              <a:ext uri="{FF2B5EF4-FFF2-40B4-BE49-F238E27FC236}">
                <a16:creationId xmlns:a16="http://schemas.microsoft.com/office/drawing/2014/main" id="{5673CA24-9C9F-124C-ABAE-5B3D67DD9C2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5388865" y="9764917"/>
            <a:ext cx="671706" cy="671706"/>
          </a:xfrm>
          <a:prstGeom prst="rect">
            <a:avLst/>
          </a:prstGeom>
        </p:spPr>
      </p:pic>
      <p:sp>
        <p:nvSpPr>
          <p:cNvPr id="113" name="Oval 112">
            <a:extLst>
              <a:ext uri="{FF2B5EF4-FFF2-40B4-BE49-F238E27FC236}">
                <a16:creationId xmlns:a16="http://schemas.microsoft.com/office/drawing/2014/main" id="{439B0C1D-8574-D742-8F41-E51C24725512}"/>
              </a:ext>
            </a:extLst>
          </p:cNvPr>
          <p:cNvSpPr>
            <a:spLocks noChangeAspect="1"/>
          </p:cNvSpPr>
          <p:nvPr/>
        </p:nvSpPr>
        <p:spPr>
          <a:xfrm>
            <a:off x="15215054" y="10371864"/>
            <a:ext cx="1065647" cy="1065647"/>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13"/>
          </a:p>
        </p:txBody>
      </p:sp>
      <p:pic>
        <p:nvPicPr>
          <p:cNvPr id="114" name="Picture 113">
            <a:extLst>
              <a:ext uri="{FF2B5EF4-FFF2-40B4-BE49-F238E27FC236}">
                <a16:creationId xmlns:a16="http://schemas.microsoft.com/office/drawing/2014/main" id="{61631281-649E-CD4C-92F5-96AC6D6C9A77}"/>
              </a:ext>
            </a:extLst>
          </p:cNvPr>
          <p:cNvPicPr>
            <a:picLocks noChangeAspect="1"/>
          </p:cNvPicPr>
          <p:nvPr/>
        </p:nvPicPr>
        <p:blipFill>
          <a:blip r:embed="rId8" cstate="screen">
            <a:biLevel thresh="75000"/>
            <a:extLst>
              <a:ext uri="{28A0092B-C50C-407E-A947-70E740481C1C}">
                <a14:useLocalDpi xmlns:a14="http://schemas.microsoft.com/office/drawing/2010/main"/>
              </a:ext>
            </a:extLst>
          </a:blip>
          <a:stretch>
            <a:fillRect/>
          </a:stretch>
        </p:blipFill>
        <p:spPr>
          <a:xfrm>
            <a:off x="14648259" y="10575083"/>
            <a:ext cx="523596" cy="523596"/>
          </a:xfrm>
          <a:prstGeom prst="rect">
            <a:avLst/>
          </a:prstGeom>
        </p:spPr>
      </p:pic>
      <p:pic>
        <p:nvPicPr>
          <p:cNvPr id="115" name="Picture 114">
            <a:extLst>
              <a:ext uri="{FF2B5EF4-FFF2-40B4-BE49-F238E27FC236}">
                <a16:creationId xmlns:a16="http://schemas.microsoft.com/office/drawing/2014/main" id="{574E16B0-26F2-3945-B8F3-43918E3D8405}"/>
              </a:ext>
            </a:extLst>
          </p:cNvPr>
          <p:cNvPicPr>
            <a:picLocks noChangeAspect="1"/>
          </p:cNvPicPr>
          <p:nvPr/>
        </p:nvPicPr>
        <p:blipFill>
          <a:blip r:embed="rId9"/>
          <a:stretch>
            <a:fillRect/>
          </a:stretch>
        </p:blipFill>
        <p:spPr>
          <a:xfrm>
            <a:off x="16277395" y="11021066"/>
            <a:ext cx="795181" cy="795181"/>
          </a:xfrm>
          <a:prstGeom prst="rect">
            <a:avLst/>
          </a:prstGeom>
        </p:spPr>
      </p:pic>
      <p:pic>
        <p:nvPicPr>
          <p:cNvPr id="116" name="Picture 115">
            <a:extLst>
              <a:ext uri="{FF2B5EF4-FFF2-40B4-BE49-F238E27FC236}">
                <a16:creationId xmlns:a16="http://schemas.microsoft.com/office/drawing/2014/main" id="{578978C2-D042-DD47-9380-A1BEFA26EB36}"/>
              </a:ext>
            </a:extLst>
          </p:cNvPr>
          <p:cNvPicPr>
            <a:picLocks noChangeAspect="1"/>
          </p:cNvPicPr>
          <p:nvPr/>
        </p:nvPicPr>
        <p:blipFill>
          <a:blip r:embed="rId10"/>
          <a:stretch>
            <a:fillRect/>
          </a:stretch>
        </p:blipFill>
        <p:spPr>
          <a:xfrm>
            <a:off x="14779320" y="11210988"/>
            <a:ext cx="568821" cy="568821"/>
          </a:xfrm>
          <a:prstGeom prst="rect">
            <a:avLst/>
          </a:prstGeom>
        </p:spPr>
      </p:pic>
      <p:pic>
        <p:nvPicPr>
          <p:cNvPr id="117" name="Picture 116">
            <a:extLst>
              <a:ext uri="{FF2B5EF4-FFF2-40B4-BE49-F238E27FC236}">
                <a16:creationId xmlns:a16="http://schemas.microsoft.com/office/drawing/2014/main" id="{1DB101CF-847B-324E-8AD4-3637A9D3EA37}"/>
              </a:ext>
            </a:extLst>
          </p:cNvPr>
          <p:cNvPicPr>
            <a:picLocks noChangeAspect="1"/>
          </p:cNvPicPr>
          <p:nvPr/>
        </p:nvPicPr>
        <p:blipFill>
          <a:blip r:embed="rId16"/>
          <a:stretch>
            <a:fillRect/>
          </a:stretch>
        </p:blipFill>
        <p:spPr>
          <a:xfrm>
            <a:off x="16446955" y="10602985"/>
            <a:ext cx="593162" cy="593162"/>
          </a:xfrm>
          <a:prstGeom prst="rect">
            <a:avLst/>
          </a:prstGeom>
        </p:spPr>
      </p:pic>
      <p:cxnSp>
        <p:nvCxnSpPr>
          <p:cNvPr id="118" name="Elbow Connector 2">
            <a:extLst>
              <a:ext uri="{FF2B5EF4-FFF2-40B4-BE49-F238E27FC236}">
                <a16:creationId xmlns:a16="http://schemas.microsoft.com/office/drawing/2014/main" id="{2B605B85-F9D6-9E44-8846-0C294F1C0BA2}"/>
              </a:ext>
            </a:extLst>
          </p:cNvPr>
          <p:cNvCxnSpPr>
            <a:cxnSpLocks/>
          </p:cNvCxnSpPr>
          <p:nvPr/>
        </p:nvCxnSpPr>
        <p:spPr>
          <a:xfrm flipH="1">
            <a:off x="16304581" y="7470610"/>
            <a:ext cx="2846826" cy="2879785"/>
          </a:xfrm>
          <a:prstGeom prst="straightConnector1">
            <a:avLst/>
          </a:prstGeom>
          <a:ln w="1524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pic>
        <p:nvPicPr>
          <p:cNvPr id="127" name="Picture 126">
            <a:extLst>
              <a:ext uri="{FF2B5EF4-FFF2-40B4-BE49-F238E27FC236}">
                <a16:creationId xmlns:a16="http://schemas.microsoft.com/office/drawing/2014/main" id="{06BD4A00-D482-0747-BD62-8D87B94DB3ED}"/>
              </a:ext>
            </a:extLst>
          </p:cNvPr>
          <p:cNvPicPr>
            <a:picLocks noChangeAspect="1"/>
          </p:cNvPicPr>
          <p:nvPr/>
        </p:nvPicPr>
        <p:blipFill>
          <a:blip r:embed="rId17"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5299657" y="6530688"/>
            <a:ext cx="762999" cy="874929"/>
          </a:xfrm>
          <a:prstGeom prst="rect">
            <a:avLst/>
          </a:prstGeom>
        </p:spPr>
      </p:pic>
      <p:pic>
        <p:nvPicPr>
          <p:cNvPr id="128" name="Picture 127">
            <a:extLst>
              <a:ext uri="{FF2B5EF4-FFF2-40B4-BE49-F238E27FC236}">
                <a16:creationId xmlns:a16="http://schemas.microsoft.com/office/drawing/2014/main" id="{802A8071-4166-0F4D-85DE-64E2414A0DB9}"/>
              </a:ext>
            </a:extLst>
          </p:cNvPr>
          <p:cNvPicPr>
            <a:picLocks noChangeAspect="1"/>
          </p:cNvPicPr>
          <p:nvPr/>
        </p:nvPicPr>
        <p:blipFill>
          <a:blip r:embed="rId17"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19949218" y="6392599"/>
            <a:ext cx="762999" cy="874929"/>
          </a:xfrm>
          <a:prstGeom prst="rect">
            <a:avLst/>
          </a:prstGeom>
        </p:spPr>
      </p:pic>
      <p:pic>
        <p:nvPicPr>
          <p:cNvPr id="129" name="Picture 128">
            <a:extLst>
              <a:ext uri="{FF2B5EF4-FFF2-40B4-BE49-F238E27FC236}">
                <a16:creationId xmlns:a16="http://schemas.microsoft.com/office/drawing/2014/main" id="{01B07D64-C385-414E-833C-645D45265EF5}"/>
              </a:ext>
            </a:extLst>
          </p:cNvPr>
          <p:cNvPicPr>
            <a:picLocks noChangeAspect="1"/>
          </p:cNvPicPr>
          <p:nvPr/>
        </p:nvPicPr>
        <p:blipFill>
          <a:blip r:embed="rId17"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11346221" y="4228905"/>
            <a:ext cx="420584" cy="482283"/>
          </a:xfrm>
          <a:prstGeom prst="rect">
            <a:avLst/>
          </a:prstGeom>
        </p:spPr>
      </p:pic>
      <p:pic>
        <p:nvPicPr>
          <p:cNvPr id="130" name="Picture 129">
            <a:extLst>
              <a:ext uri="{FF2B5EF4-FFF2-40B4-BE49-F238E27FC236}">
                <a16:creationId xmlns:a16="http://schemas.microsoft.com/office/drawing/2014/main" id="{9EDA1001-0C93-C141-BFBD-AB319F60AE50}"/>
              </a:ext>
            </a:extLst>
          </p:cNvPr>
          <p:cNvPicPr>
            <a:picLocks noChangeAspect="1"/>
          </p:cNvPicPr>
          <p:nvPr/>
        </p:nvPicPr>
        <p:blipFill>
          <a:blip r:embed="rId17"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11450923" y="9362879"/>
            <a:ext cx="420584" cy="482283"/>
          </a:xfrm>
          <a:prstGeom prst="rect">
            <a:avLst/>
          </a:prstGeom>
        </p:spPr>
      </p:pic>
      <p:pic>
        <p:nvPicPr>
          <p:cNvPr id="131" name="Picture 130">
            <a:extLst>
              <a:ext uri="{FF2B5EF4-FFF2-40B4-BE49-F238E27FC236}">
                <a16:creationId xmlns:a16="http://schemas.microsoft.com/office/drawing/2014/main" id="{9968A7C9-636F-4A4A-9DDD-D3A5CE862670}"/>
              </a:ext>
            </a:extLst>
          </p:cNvPr>
          <p:cNvPicPr>
            <a:picLocks noChangeAspect="1"/>
          </p:cNvPicPr>
          <p:nvPr/>
        </p:nvPicPr>
        <p:blipFill>
          <a:blip r:embed="rId17"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15175695" y="1979844"/>
            <a:ext cx="420584" cy="482283"/>
          </a:xfrm>
          <a:prstGeom prst="rect">
            <a:avLst/>
          </a:prstGeom>
        </p:spPr>
      </p:pic>
      <p:pic>
        <p:nvPicPr>
          <p:cNvPr id="132" name="Picture 131">
            <a:extLst>
              <a:ext uri="{FF2B5EF4-FFF2-40B4-BE49-F238E27FC236}">
                <a16:creationId xmlns:a16="http://schemas.microsoft.com/office/drawing/2014/main" id="{E9DDEDF5-35E8-2644-8F07-96EE43EA669E}"/>
              </a:ext>
            </a:extLst>
          </p:cNvPr>
          <p:cNvPicPr>
            <a:picLocks noChangeAspect="1"/>
          </p:cNvPicPr>
          <p:nvPr/>
        </p:nvPicPr>
        <p:blipFill>
          <a:blip r:embed="rId17"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15563392" y="10683120"/>
            <a:ext cx="420584" cy="482283"/>
          </a:xfrm>
          <a:prstGeom prst="rect">
            <a:avLst/>
          </a:prstGeom>
        </p:spPr>
      </p:pic>
      <p:sp>
        <p:nvSpPr>
          <p:cNvPr id="133" name="Rectangle 132">
            <a:extLst>
              <a:ext uri="{FF2B5EF4-FFF2-40B4-BE49-F238E27FC236}">
                <a16:creationId xmlns:a16="http://schemas.microsoft.com/office/drawing/2014/main" id="{CA0C9929-494D-FA44-B6C7-7B811BCA4307}"/>
              </a:ext>
            </a:extLst>
          </p:cNvPr>
          <p:cNvSpPr/>
          <p:nvPr/>
        </p:nvSpPr>
        <p:spPr>
          <a:xfrm>
            <a:off x="4567104" y="5960808"/>
            <a:ext cx="2080695" cy="707886"/>
          </a:xfrm>
          <a:prstGeom prst="rect">
            <a:avLst/>
          </a:prstGeom>
        </p:spPr>
        <p:txBody>
          <a:bodyPr wrap="square">
            <a:spAutoFit/>
          </a:bodyPr>
          <a:lstStyle/>
          <a:p>
            <a:r>
              <a:rPr lang="en-US" sz="4000" b="1" dirty="0">
                <a:solidFill>
                  <a:schemeClr val="tx1"/>
                </a:solidFill>
                <a:latin typeface="Raleway Regular" charset="0"/>
                <a:cs typeface="Raleway Regular" charset="0"/>
              </a:rPr>
              <a:t>Edge</a:t>
            </a:r>
            <a:endParaRPr lang="en-US" sz="3600" b="1" dirty="0">
              <a:solidFill>
                <a:schemeClr val="tx1"/>
              </a:solidFill>
            </a:endParaRPr>
          </a:p>
        </p:txBody>
      </p:sp>
      <p:sp>
        <p:nvSpPr>
          <p:cNvPr id="134" name="Rectangle 133">
            <a:extLst>
              <a:ext uri="{FF2B5EF4-FFF2-40B4-BE49-F238E27FC236}">
                <a16:creationId xmlns:a16="http://schemas.microsoft.com/office/drawing/2014/main" id="{76BC27C3-CE7F-AE44-BA63-ADA82D101F58}"/>
              </a:ext>
            </a:extLst>
          </p:cNvPr>
          <p:cNvSpPr/>
          <p:nvPr/>
        </p:nvSpPr>
        <p:spPr>
          <a:xfrm>
            <a:off x="19409290" y="5884817"/>
            <a:ext cx="2080695" cy="707886"/>
          </a:xfrm>
          <a:prstGeom prst="rect">
            <a:avLst/>
          </a:prstGeom>
        </p:spPr>
        <p:txBody>
          <a:bodyPr wrap="square">
            <a:spAutoFit/>
          </a:bodyPr>
          <a:lstStyle/>
          <a:p>
            <a:r>
              <a:rPr lang="en-US" sz="4000" b="1" dirty="0">
                <a:solidFill>
                  <a:schemeClr val="tx1"/>
                </a:solidFill>
                <a:latin typeface="Raleway Regular" charset="0"/>
                <a:cs typeface="Raleway Regular" charset="0"/>
              </a:rPr>
              <a:t>Cloud</a:t>
            </a:r>
            <a:endParaRPr lang="en-US" sz="3600" b="1" dirty="0">
              <a:solidFill>
                <a:schemeClr val="tx1"/>
              </a:solidFill>
            </a:endParaRPr>
          </a:p>
        </p:txBody>
      </p:sp>
    </p:spTree>
    <p:extLst>
      <p:ext uri="{BB962C8B-B14F-4D97-AF65-F5344CB8AC3E}">
        <p14:creationId xmlns:p14="http://schemas.microsoft.com/office/powerpoint/2010/main" val="305537937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3"/>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5"/>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7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77"/>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78"/>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79"/>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80"/>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81"/>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82"/>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83"/>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84"/>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10"/>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111"/>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112"/>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13"/>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114"/>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115"/>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116"/>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117"/>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130"/>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132"/>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38"/>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40"/>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44"/>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50"/>
                                        </p:tgtEl>
                                        <p:attrNameLst>
                                          <p:attrName>style.visibility</p:attrName>
                                        </p:attrNameLst>
                                      </p:cBhvr>
                                      <p:to>
                                        <p:strVal val="visible"/>
                                      </p:to>
                                    </p:set>
                                  </p:childTnLst>
                                </p:cTn>
                              </p:par>
                              <p:par>
                                <p:cTn id="67" presetID="1" presetClass="entr" presetSubtype="0" fill="hold" nodeType="withEffect">
                                  <p:stCondLst>
                                    <p:cond delay="0"/>
                                  </p:stCondLst>
                                  <p:childTnLst>
                                    <p:set>
                                      <p:cBhvr>
                                        <p:cTn id="68" dur="1" fill="hold">
                                          <p:stCondLst>
                                            <p:cond delay="0"/>
                                          </p:stCondLst>
                                        </p:cTn>
                                        <p:tgtEl>
                                          <p:spTgt spid="52"/>
                                        </p:tgtEl>
                                        <p:attrNameLst>
                                          <p:attrName>style.visibility</p:attrName>
                                        </p:attrNameLst>
                                      </p:cBhvr>
                                      <p:to>
                                        <p:strVal val="visible"/>
                                      </p:to>
                                    </p:set>
                                  </p:childTnLst>
                                </p:cTn>
                              </p:par>
                              <p:par>
                                <p:cTn id="69" presetID="1" presetClass="entr" presetSubtype="0" fill="hold" nodeType="withEffect">
                                  <p:stCondLst>
                                    <p:cond delay="0"/>
                                  </p:stCondLst>
                                  <p:childTnLst>
                                    <p:set>
                                      <p:cBhvr>
                                        <p:cTn id="70" dur="1" fill="hold">
                                          <p:stCondLst>
                                            <p:cond delay="0"/>
                                          </p:stCondLst>
                                        </p:cTn>
                                        <p:tgtEl>
                                          <p:spTgt spid="53"/>
                                        </p:tgtEl>
                                        <p:attrNameLst>
                                          <p:attrName>style.visibility</p:attrName>
                                        </p:attrNameLst>
                                      </p:cBhvr>
                                      <p:to>
                                        <p:strVal val="visible"/>
                                      </p:to>
                                    </p:set>
                                  </p:childTnLst>
                                </p:cTn>
                              </p:par>
                              <p:par>
                                <p:cTn id="71" presetID="1" presetClass="entr" presetSubtype="0" fill="hold" nodeType="withEffect">
                                  <p:stCondLst>
                                    <p:cond delay="0"/>
                                  </p:stCondLst>
                                  <p:childTnLst>
                                    <p:set>
                                      <p:cBhvr>
                                        <p:cTn id="72" dur="1" fill="hold">
                                          <p:stCondLst>
                                            <p:cond delay="0"/>
                                          </p:stCondLst>
                                        </p:cTn>
                                        <p:tgtEl>
                                          <p:spTgt spid="55"/>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56"/>
                                        </p:tgtEl>
                                        <p:attrNameLst>
                                          <p:attrName>style.visibility</p:attrName>
                                        </p:attrNameLst>
                                      </p:cBhvr>
                                      <p:to>
                                        <p:strVal val="visible"/>
                                      </p:to>
                                    </p:set>
                                  </p:childTnLst>
                                </p:cTn>
                              </p:par>
                              <p:par>
                                <p:cTn id="75" presetID="1" presetClass="entr" presetSubtype="0" fill="hold" nodeType="withEffect">
                                  <p:stCondLst>
                                    <p:cond delay="0"/>
                                  </p:stCondLst>
                                  <p:childTnLst>
                                    <p:set>
                                      <p:cBhvr>
                                        <p:cTn id="76" dur="1" fill="hold">
                                          <p:stCondLst>
                                            <p:cond delay="0"/>
                                          </p:stCondLst>
                                        </p:cTn>
                                        <p:tgtEl>
                                          <p:spTgt spid="57"/>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58"/>
                                        </p:tgtEl>
                                        <p:attrNameLst>
                                          <p:attrName>style.visibility</p:attrName>
                                        </p:attrNameLst>
                                      </p:cBhvr>
                                      <p:to>
                                        <p:strVal val="visible"/>
                                      </p:to>
                                    </p:set>
                                  </p:childTnLst>
                                </p:cTn>
                              </p:par>
                              <p:par>
                                <p:cTn id="79" presetID="1" presetClass="entr" presetSubtype="0" fill="hold" nodeType="withEffect">
                                  <p:stCondLst>
                                    <p:cond delay="0"/>
                                  </p:stCondLst>
                                  <p:childTnLst>
                                    <p:set>
                                      <p:cBhvr>
                                        <p:cTn id="80" dur="1" fill="hold">
                                          <p:stCondLst>
                                            <p:cond delay="0"/>
                                          </p:stCondLst>
                                        </p:cTn>
                                        <p:tgtEl>
                                          <p:spTgt spid="59"/>
                                        </p:tgtEl>
                                        <p:attrNameLst>
                                          <p:attrName>style.visibility</p:attrName>
                                        </p:attrNameLst>
                                      </p:cBhvr>
                                      <p:to>
                                        <p:strVal val="visible"/>
                                      </p:to>
                                    </p:set>
                                  </p:childTnLst>
                                </p:cTn>
                              </p:par>
                              <p:par>
                                <p:cTn id="81" presetID="1" presetClass="entr" presetSubtype="0" fill="hold" nodeType="withEffect">
                                  <p:stCondLst>
                                    <p:cond delay="0"/>
                                  </p:stCondLst>
                                  <p:childTnLst>
                                    <p:set>
                                      <p:cBhvr>
                                        <p:cTn id="82" dur="1" fill="hold">
                                          <p:stCondLst>
                                            <p:cond delay="0"/>
                                          </p:stCondLst>
                                        </p:cTn>
                                        <p:tgtEl>
                                          <p:spTgt spid="60"/>
                                        </p:tgtEl>
                                        <p:attrNameLst>
                                          <p:attrName>style.visibility</p:attrName>
                                        </p:attrNameLst>
                                      </p:cBhvr>
                                      <p:to>
                                        <p:strVal val="visible"/>
                                      </p:to>
                                    </p:set>
                                  </p:childTnLst>
                                </p:cTn>
                              </p:par>
                              <p:par>
                                <p:cTn id="83" presetID="1" presetClass="entr" presetSubtype="0" fill="hold" nodeType="withEffect">
                                  <p:stCondLst>
                                    <p:cond delay="0"/>
                                  </p:stCondLst>
                                  <p:childTnLst>
                                    <p:set>
                                      <p:cBhvr>
                                        <p:cTn id="84" dur="1" fill="hold">
                                          <p:stCondLst>
                                            <p:cond delay="0"/>
                                          </p:stCondLst>
                                        </p:cTn>
                                        <p:tgtEl>
                                          <p:spTgt spid="61"/>
                                        </p:tgtEl>
                                        <p:attrNameLst>
                                          <p:attrName>style.visibility</p:attrName>
                                        </p:attrNameLst>
                                      </p:cBhvr>
                                      <p:to>
                                        <p:strVal val="visible"/>
                                      </p:to>
                                    </p:set>
                                  </p:childTnLst>
                                </p:cTn>
                              </p:par>
                              <p:par>
                                <p:cTn id="85" presetID="1" presetClass="entr" presetSubtype="0" fill="hold" nodeType="withEffect">
                                  <p:stCondLst>
                                    <p:cond delay="0"/>
                                  </p:stCondLst>
                                  <p:childTnLst>
                                    <p:set>
                                      <p:cBhvr>
                                        <p:cTn id="86" dur="1" fill="hold">
                                          <p:stCondLst>
                                            <p:cond delay="0"/>
                                          </p:stCondLst>
                                        </p:cTn>
                                        <p:tgtEl>
                                          <p:spTgt spid="62"/>
                                        </p:tgtEl>
                                        <p:attrNameLst>
                                          <p:attrName>style.visibility</p:attrName>
                                        </p:attrNameLst>
                                      </p:cBhvr>
                                      <p:to>
                                        <p:strVal val="visible"/>
                                      </p:to>
                                    </p:set>
                                  </p:childTnLst>
                                </p:cTn>
                              </p:par>
                              <p:par>
                                <p:cTn id="87" presetID="1" presetClass="entr" presetSubtype="0" fill="hold" nodeType="withEffect">
                                  <p:stCondLst>
                                    <p:cond delay="0"/>
                                  </p:stCondLst>
                                  <p:childTnLst>
                                    <p:set>
                                      <p:cBhvr>
                                        <p:cTn id="88" dur="1" fill="hold">
                                          <p:stCondLst>
                                            <p:cond delay="0"/>
                                          </p:stCondLst>
                                        </p:cTn>
                                        <p:tgtEl>
                                          <p:spTgt spid="63"/>
                                        </p:tgtEl>
                                        <p:attrNameLst>
                                          <p:attrName>style.visibility</p:attrName>
                                        </p:attrNameLst>
                                      </p:cBhvr>
                                      <p:to>
                                        <p:strVal val="visible"/>
                                      </p:to>
                                    </p:set>
                                  </p:childTnLst>
                                </p:cTn>
                              </p:par>
                              <p:par>
                                <p:cTn id="89" presetID="1" presetClass="entr" presetSubtype="0" fill="hold" nodeType="withEffect">
                                  <p:stCondLst>
                                    <p:cond delay="0"/>
                                  </p:stCondLst>
                                  <p:childTnLst>
                                    <p:set>
                                      <p:cBhvr>
                                        <p:cTn id="90" dur="1" fill="hold">
                                          <p:stCondLst>
                                            <p:cond delay="0"/>
                                          </p:stCondLst>
                                        </p:cTn>
                                        <p:tgtEl>
                                          <p:spTgt spid="64"/>
                                        </p:tgtEl>
                                        <p:attrNameLst>
                                          <p:attrName>style.visibility</p:attrName>
                                        </p:attrNameLst>
                                      </p:cBhvr>
                                      <p:to>
                                        <p:strVal val="visible"/>
                                      </p:to>
                                    </p:set>
                                  </p:childTnLst>
                                </p:cTn>
                              </p:par>
                              <p:par>
                                <p:cTn id="91" presetID="1" presetClass="entr" presetSubtype="0" fill="hold" nodeType="withEffect">
                                  <p:stCondLst>
                                    <p:cond delay="0"/>
                                  </p:stCondLst>
                                  <p:childTnLst>
                                    <p:set>
                                      <p:cBhvr>
                                        <p:cTn id="92" dur="1" fill="hold">
                                          <p:stCondLst>
                                            <p:cond delay="0"/>
                                          </p:stCondLst>
                                        </p:cTn>
                                        <p:tgtEl>
                                          <p:spTgt spid="65"/>
                                        </p:tgtEl>
                                        <p:attrNameLst>
                                          <p:attrName>style.visibility</p:attrName>
                                        </p:attrNameLst>
                                      </p:cBhvr>
                                      <p:to>
                                        <p:strVal val="visible"/>
                                      </p:to>
                                    </p:set>
                                  </p:childTnLst>
                                </p:cTn>
                              </p:par>
                              <p:par>
                                <p:cTn id="93" presetID="1" presetClass="entr" presetSubtype="0" fill="hold" nodeType="withEffect">
                                  <p:stCondLst>
                                    <p:cond delay="0"/>
                                  </p:stCondLst>
                                  <p:childTnLst>
                                    <p:set>
                                      <p:cBhvr>
                                        <p:cTn id="94" dur="1" fill="hold">
                                          <p:stCondLst>
                                            <p:cond delay="0"/>
                                          </p:stCondLst>
                                        </p:cTn>
                                        <p:tgtEl>
                                          <p:spTgt spid="129"/>
                                        </p:tgtEl>
                                        <p:attrNameLst>
                                          <p:attrName>style.visibility</p:attrName>
                                        </p:attrNameLst>
                                      </p:cBhvr>
                                      <p:to>
                                        <p:strVal val="visible"/>
                                      </p:to>
                                    </p:set>
                                  </p:childTnLst>
                                </p:cTn>
                              </p:par>
                              <p:par>
                                <p:cTn id="95" presetID="1" presetClass="entr" presetSubtype="0" fill="hold" nodeType="withEffect">
                                  <p:stCondLst>
                                    <p:cond delay="0"/>
                                  </p:stCondLst>
                                  <p:childTnLst>
                                    <p:set>
                                      <p:cBhvr>
                                        <p:cTn id="96" dur="1" fill="hold">
                                          <p:stCondLst>
                                            <p:cond delay="0"/>
                                          </p:stCondLst>
                                        </p:cTn>
                                        <p:tgtEl>
                                          <p:spTgt spid="89"/>
                                        </p:tgtEl>
                                        <p:attrNameLst>
                                          <p:attrName>style.visibility</p:attrName>
                                        </p:attrNameLst>
                                      </p:cBhvr>
                                      <p:to>
                                        <p:strVal val="visible"/>
                                      </p:to>
                                    </p:set>
                                  </p:childTnLst>
                                </p:cTn>
                              </p:par>
                              <p:par>
                                <p:cTn id="97" presetID="1" presetClass="entr" presetSubtype="0" fill="hold" nodeType="withEffect">
                                  <p:stCondLst>
                                    <p:cond delay="0"/>
                                  </p:stCondLst>
                                  <p:childTnLst>
                                    <p:set>
                                      <p:cBhvr>
                                        <p:cTn id="98" dur="1" fill="hold">
                                          <p:stCondLst>
                                            <p:cond delay="0"/>
                                          </p:stCondLst>
                                        </p:cTn>
                                        <p:tgtEl>
                                          <p:spTgt spid="90"/>
                                        </p:tgtEl>
                                        <p:attrNameLst>
                                          <p:attrName>style.visibility</p:attrName>
                                        </p:attrNameLst>
                                      </p:cBhvr>
                                      <p:to>
                                        <p:strVal val="visible"/>
                                      </p:to>
                                    </p:set>
                                  </p:childTnLst>
                                </p:cTn>
                              </p:par>
                              <p:par>
                                <p:cTn id="99" presetID="1" presetClass="entr" presetSubtype="0" fill="hold" nodeType="withEffect">
                                  <p:stCondLst>
                                    <p:cond delay="0"/>
                                  </p:stCondLst>
                                  <p:childTnLst>
                                    <p:set>
                                      <p:cBhvr>
                                        <p:cTn id="100" dur="1" fill="hold">
                                          <p:stCondLst>
                                            <p:cond delay="0"/>
                                          </p:stCondLst>
                                        </p:cTn>
                                        <p:tgtEl>
                                          <p:spTgt spid="91"/>
                                        </p:tgtEl>
                                        <p:attrNameLst>
                                          <p:attrName>style.visibility</p:attrName>
                                        </p:attrNameLst>
                                      </p:cBhvr>
                                      <p:to>
                                        <p:strVal val="visible"/>
                                      </p:to>
                                    </p:set>
                                  </p:childTnLst>
                                </p:cTn>
                              </p:par>
                              <p:par>
                                <p:cTn id="101" presetID="1" presetClass="entr" presetSubtype="0" fill="hold" grpId="0" nodeType="withEffect">
                                  <p:stCondLst>
                                    <p:cond delay="0"/>
                                  </p:stCondLst>
                                  <p:childTnLst>
                                    <p:set>
                                      <p:cBhvr>
                                        <p:cTn id="102" dur="1" fill="hold">
                                          <p:stCondLst>
                                            <p:cond delay="0"/>
                                          </p:stCondLst>
                                        </p:cTn>
                                        <p:tgtEl>
                                          <p:spTgt spid="92"/>
                                        </p:tgtEl>
                                        <p:attrNameLst>
                                          <p:attrName>style.visibility</p:attrName>
                                        </p:attrNameLst>
                                      </p:cBhvr>
                                      <p:to>
                                        <p:strVal val="visible"/>
                                      </p:to>
                                    </p:set>
                                  </p:childTnLst>
                                </p:cTn>
                              </p:par>
                              <p:par>
                                <p:cTn id="103" presetID="1" presetClass="entr" presetSubtype="0" fill="hold" nodeType="withEffect">
                                  <p:stCondLst>
                                    <p:cond delay="0"/>
                                  </p:stCondLst>
                                  <p:childTnLst>
                                    <p:set>
                                      <p:cBhvr>
                                        <p:cTn id="104" dur="1" fill="hold">
                                          <p:stCondLst>
                                            <p:cond delay="0"/>
                                          </p:stCondLst>
                                        </p:cTn>
                                        <p:tgtEl>
                                          <p:spTgt spid="93"/>
                                        </p:tgtEl>
                                        <p:attrNameLst>
                                          <p:attrName>style.visibility</p:attrName>
                                        </p:attrNameLst>
                                      </p:cBhvr>
                                      <p:to>
                                        <p:strVal val="visible"/>
                                      </p:to>
                                    </p:set>
                                  </p:childTnLst>
                                </p:cTn>
                              </p:par>
                              <p:par>
                                <p:cTn id="105" presetID="1" presetClass="entr" presetSubtype="0" fill="hold" nodeType="withEffect">
                                  <p:stCondLst>
                                    <p:cond delay="0"/>
                                  </p:stCondLst>
                                  <p:childTnLst>
                                    <p:set>
                                      <p:cBhvr>
                                        <p:cTn id="106" dur="1" fill="hold">
                                          <p:stCondLst>
                                            <p:cond delay="0"/>
                                          </p:stCondLst>
                                        </p:cTn>
                                        <p:tgtEl>
                                          <p:spTgt spid="94"/>
                                        </p:tgtEl>
                                        <p:attrNameLst>
                                          <p:attrName>style.visibility</p:attrName>
                                        </p:attrNameLst>
                                      </p:cBhvr>
                                      <p:to>
                                        <p:strVal val="visible"/>
                                      </p:to>
                                    </p:set>
                                  </p:childTnLst>
                                </p:cTn>
                              </p:par>
                              <p:par>
                                <p:cTn id="107" presetID="1" presetClass="entr" presetSubtype="0" fill="hold" nodeType="withEffect">
                                  <p:stCondLst>
                                    <p:cond delay="0"/>
                                  </p:stCondLst>
                                  <p:childTnLst>
                                    <p:set>
                                      <p:cBhvr>
                                        <p:cTn id="108" dur="1" fill="hold">
                                          <p:stCondLst>
                                            <p:cond delay="0"/>
                                          </p:stCondLst>
                                        </p:cTn>
                                        <p:tgtEl>
                                          <p:spTgt spid="95"/>
                                        </p:tgtEl>
                                        <p:attrNameLst>
                                          <p:attrName>style.visibility</p:attrName>
                                        </p:attrNameLst>
                                      </p:cBhvr>
                                      <p:to>
                                        <p:strVal val="visible"/>
                                      </p:to>
                                    </p:set>
                                  </p:childTnLst>
                                </p:cTn>
                              </p:par>
                              <p:par>
                                <p:cTn id="109" presetID="1" presetClass="entr" presetSubtype="0" fill="hold" nodeType="withEffect">
                                  <p:stCondLst>
                                    <p:cond delay="0"/>
                                  </p:stCondLst>
                                  <p:childTnLst>
                                    <p:set>
                                      <p:cBhvr>
                                        <p:cTn id="110" dur="1" fill="hold">
                                          <p:stCondLst>
                                            <p:cond delay="0"/>
                                          </p:stCondLst>
                                        </p:cTn>
                                        <p:tgtEl>
                                          <p:spTgt spid="97"/>
                                        </p:tgtEl>
                                        <p:attrNameLst>
                                          <p:attrName>style.visibility</p:attrName>
                                        </p:attrNameLst>
                                      </p:cBhvr>
                                      <p:to>
                                        <p:strVal val="visible"/>
                                      </p:to>
                                    </p:set>
                                  </p:childTnLst>
                                </p:cTn>
                              </p:par>
                              <p:par>
                                <p:cTn id="111" presetID="1" presetClass="entr" presetSubtype="0" fill="hold" nodeType="withEffect">
                                  <p:stCondLst>
                                    <p:cond delay="0"/>
                                  </p:stCondLst>
                                  <p:childTnLst>
                                    <p:set>
                                      <p:cBhvr>
                                        <p:cTn id="112" dur="1" fill="hold">
                                          <p:stCondLst>
                                            <p:cond delay="0"/>
                                          </p:stCondLst>
                                        </p:cTn>
                                        <p:tgtEl>
                                          <p:spTgt spid="131"/>
                                        </p:tgtEl>
                                        <p:attrNameLst>
                                          <p:attrName>style.visibility</p:attrName>
                                        </p:attrNameLst>
                                      </p:cBhvr>
                                      <p:to>
                                        <p:strVal val="visible"/>
                                      </p:to>
                                    </p:set>
                                  </p:childTnLst>
                                </p:cTn>
                              </p:par>
                              <p:par>
                                <p:cTn id="113" presetID="1" presetClass="entr" presetSubtype="0" fill="hold" nodeType="withEffect">
                                  <p:stCondLst>
                                    <p:cond delay="0"/>
                                  </p:stCondLst>
                                  <p:childTnLst>
                                    <p:set>
                                      <p:cBhvr>
                                        <p:cTn id="114" dur="1" fill="hold">
                                          <p:stCondLst>
                                            <p:cond delay="0"/>
                                          </p:stCondLst>
                                        </p:cTn>
                                        <p:tgtEl>
                                          <p:spTgt spid="106"/>
                                        </p:tgtEl>
                                        <p:attrNameLst>
                                          <p:attrName>style.visibility</p:attrName>
                                        </p:attrNameLst>
                                      </p:cBhvr>
                                      <p:to>
                                        <p:strVal val="visible"/>
                                      </p:to>
                                    </p:set>
                                  </p:childTnLst>
                                </p:cTn>
                              </p:par>
                              <p:par>
                                <p:cTn id="115" presetID="1" presetClass="entr" presetSubtype="0" fill="hold" nodeType="withEffect">
                                  <p:stCondLst>
                                    <p:cond delay="0"/>
                                  </p:stCondLst>
                                  <p:childTnLst>
                                    <p:set>
                                      <p:cBhvr>
                                        <p:cTn id="116" dur="1" fill="hold">
                                          <p:stCondLst>
                                            <p:cond delay="0"/>
                                          </p:stCondLst>
                                        </p:cTn>
                                        <p:tgtEl>
                                          <p:spTgt spid="66"/>
                                        </p:tgtEl>
                                        <p:attrNameLst>
                                          <p:attrName>style.visibility</p:attrName>
                                        </p:attrNameLst>
                                      </p:cBhvr>
                                      <p:to>
                                        <p:strVal val="visible"/>
                                      </p:to>
                                    </p:set>
                                  </p:childTnLst>
                                </p:cTn>
                              </p:par>
                              <p:par>
                                <p:cTn id="117" presetID="1" presetClass="entr" presetSubtype="0" fill="hold" nodeType="withEffect">
                                  <p:stCondLst>
                                    <p:cond delay="0"/>
                                  </p:stCondLst>
                                  <p:childTnLst>
                                    <p:set>
                                      <p:cBhvr>
                                        <p:cTn id="118" dur="1" fill="hold">
                                          <p:stCondLst>
                                            <p:cond delay="0"/>
                                          </p:stCondLst>
                                        </p:cTn>
                                        <p:tgtEl>
                                          <p:spTgt spid="85"/>
                                        </p:tgtEl>
                                        <p:attrNameLst>
                                          <p:attrName>style.visibility</p:attrName>
                                        </p:attrNameLst>
                                      </p:cBhvr>
                                      <p:to>
                                        <p:strVal val="visible"/>
                                      </p:to>
                                    </p:set>
                                  </p:childTnLst>
                                </p:cTn>
                              </p:par>
                              <p:par>
                                <p:cTn id="119" presetID="1" presetClass="entr" presetSubtype="0" fill="hold" nodeType="withEffect">
                                  <p:stCondLst>
                                    <p:cond delay="0"/>
                                  </p:stCondLst>
                                  <p:childTnLst>
                                    <p:set>
                                      <p:cBhvr>
                                        <p:cTn id="120" dur="1" fill="hold">
                                          <p:stCondLst>
                                            <p:cond delay="0"/>
                                          </p:stCondLst>
                                        </p:cTn>
                                        <p:tgtEl>
                                          <p:spTgt spid="1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6" grpId="0"/>
      <p:bldP spid="58" grpId="0" animBg="1"/>
      <p:bldP spid="71" grpId="0" animBg="1"/>
      <p:bldP spid="75" grpId="0"/>
      <p:bldP spid="77" grpId="0" animBg="1"/>
      <p:bldP spid="92" grpId="0" animBg="1"/>
      <p:bldP spid="11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summary of equity ownership and funding history"/>
          <p:cNvSpPr txBox="1">
            <a:spLocks noGrp="1"/>
          </p:cNvSpPr>
          <p:nvPr>
            <p:ph type="title"/>
          </p:nvPr>
        </p:nvSpPr>
        <p:spPr>
          <a:prstGeom prst="rect">
            <a:avLst/>
          </a:prstGeom>
        </p:spPr>
        <p:txBody>
          <a:bodyPr/>
          <a:lstStyle/>
          <a:p>
            <a:pPr defTabSz="462280">
              <a:defRPr sz="6400"/>
            </a:pPr>
            <a:r>
              <a:rPr lang="en-US" dirty="0"/>
              <a:t>IoT Challenges</a:t>
            </a:r>
            <a:endParaRPr dirty="0"/>
          </a:p>
        </p:txBody>
      </p:sp>
      <p:sp>
        <p:nvSpPr>
          <p:cNvPr id="69" name="Body Level One…"/>
          <p:cNvSpPr txBox="1">
            <a:spLocks noGrp="1"/>
          </p:cNvSpPr>
          <p:nvPr>
            <p:ph type="body" idx="13"/>
          </p:nvPr>
        </p:nvSpPr>
        <p:spPr>
          <a:prstGeom prst="rect">
            <a:avLst/>
          </a:prstGeom>
        </p:spPr>
        <p:txBody>
          <a:bodyPr>
            <a:normAutofit fontScale="85000" lnSpcReduction="20000"/>
          </a:bodyPr>
          <a:lstStyle/>
          <a:p>
            <a:r>
              <a:rPr lang="en-US" sz="8000" dirty="0"/>
              <a:t>Connectivity</a:t>
            </a:r>
          </a:p>
          <a:p>
            <a:r>
              <a:rPr lang="en-US" sz="8000" dirty="0"/>
              <a:t>Durability</a:t>
            </a:r>
          </a:p>
          <a:p>
            <a:r>
              <a:rPr lang="en-US" sz="8000" dirty="0"/>
              <a:t>Security</a:t>
            </a:r>
          </a:p>
          <a:p>
            <a:r>
              <a:rPr lang="en-US" sz="8000" dirty="0"/>
              <a:t>Performance</a:t>
            </a:r>
          </a:p>
          <a:p>
            <a:r>
              <a:rPr lang="en-US" sz="8000" dirty="0"/>
              <a:t>Scalability</a:t>
            </a:r>
          </a:p>
          <a:p>
            <a:r>
              <a:rPr lang="en-US" sz="8000" dirty="0"/>
              <a:t>Costs</a:t>
            </a:r>
          </a:p>
          <a:p>
            <a:r>
              <a:rPr lang="en-US" sz="8000" dirty="0"/>
              <a:t>Deployment</a:t>
            </a:r>
          </a:p>
          <a:p>
            <a:endParaRPr lang="en-US" sz="8000" dirty="0"/>
          </a:p>
        </p:txBody>
      </p:sp>
    </p:spTree>
    <p:extLst>
      <p:ext uri="{BB962C8B-B14F-4D97-AF65-F5344CB8AC3E}">
        <p14:creationId xmlns:p14="http://schemas.microsoft.com/office/powerpoint/2010/main" val="4143405337"/>
      </p:ext>
    </p:extLst>
  </p:cSld>
  <p:clrMapOvr>
    <a:masterClrMapping/>
  </p:clrMapOvr>
  <p:transition spd="med"/>
  <p:timing>
    <p:tnLst>
      <p:par>
        <p:cTn id="1" dur="indefinite" restart="never" nodeType="tmRoot"/>
      </p:par>
    </p:tnLst>
  </p:timing>
</p:sld>
</file>

<file path=ppt/theme/theme1.xml><?xml version="1.0" encoding="utf-8"?>
<a:theme xmlns:a="http://schemas.openxmlformats.org/drawingml/2006/main" name="White">
  <a:themeElements>
    <a:clrScheme name="White">
      <a:dk1>
        <a:srgbClr val="000000"/>
      </a:dk1>
      <a:lt1>
        <a:srgbClr val="FFFFFF"/>
      </a:lt1>
      <a:dk2>
        <a:srgbClr val="A7A7A7"/>
      </a:dk2>
      <a:lt2>
        <a:srgbClr val="535353"/>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a:ea typeface="Helvetica"/>
        <a:cs typeface="Helvetica"/>
      </a:majorFont>
      <a:minorFont>
        <a:latin typeface="Helvetica Neue"/>
        <a:ea typeface="Helvetica Neue"/>
        <a:cs typeface="Helvetica Neu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A7A7A7"/>
      </a:dk2>
      <a:lt2>
        <a:srgbClr val="535353"/>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a:ea typeface="Helvetica"/>
        <a:cs typeface="Helvetica"/>
      </a:majorFont>
      <a:minorFont>
        <a:latin typeface="Helvetica Neue"/>
        <a:ea typeface="Helvetica Neue"/>
        <a:cs typeface="Helvetica Neu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C37E061906B8D41B78466604C53C4AE" ma:contentTypeVersion="28" ma:contentTypeDescription="Create a new document." ma:contentTypeScope="" ma:versionID="b1fac3747e4839e2d4ffb6e4054a9b09">
  <xsd:schema xmlns:xsd="http://www.w3.org/2001/XMLSchema" xmlns:xs="http://www.w3.org/2001/XMLSchema" xmlns:p="http://schemas.microsoft.com/office/2006/metadata/properties" xmlns:ns2="1624d5a5-934e-431c-bdeb-2205adc15921" targetNamespace="http://schemas.microsoft.com/office/2006/metadata/properties" ma:root="true" ma:fieldsID="54ec43d53a1f88dddf6650d30005016a" ns2:_="">
    <xsd:import namespace="1624d5a5-934e-431c-bdeb-2205adc15921"/>
    <xsd:element name="properties">
      <xsd:complexType>
        <xsd:sequence>
          <xsd:element name="documentManagement">
            <xsd:complexType>
              <xsd:all>
                <xsd:element ref="ns2:DocumentCategory"/>
                <xsd:element ref="ns2:DocumentSummary"/>
                <xsd:element ref="ns2:DocumentPublishDate"/>
                <xsd:element ref="ns2:DIRDepartment" minOccurs="0"/>
                <xsd:element ref="ns2:RedirectURL" minOccurs="0"/>
                <xsd:element ref="ns2:SearchSummary" minOccurs="0"/>
                <xsd:element ref="ns2:DocumentSize" minOccurs="0"/>
                <xsd:element ref="ns2:DocumentExtension" minOccurs="0"/>
                <xsd:element ref="ns2:SearchKeywords" minOccurs="0"/>
                <xsd:element ref="ns2:TSLACSubject" minOccurs="0"/>
                <xsd:element ref="ns2:TSLACType"/>
                <xsd:element ref="ns2:TaxKeywordTaxHTField" minOccurs="0"/>
                <xsd:element ref="ns2: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624d5a5-934e-431c-bdeb-2205adc15921" elementFormDefault="qualified">
    <xsd:import namespace="http://schemas.microsoft.com/office/2006/documentManagement/types"/>
    <xsd:import namespace="http://schemas.microsoft.com/office/infopath/2007/PartnerControls"/>
    <xsd:element name="DocumentCategory" ma:index="1" ma:displayName="Document Category" ma:format="Dropdown" ma:internalName="DocumentCategory">
      <xsd:simpleType>
        <xsd:restriction base="dms:Choice">
          <xsd:enumeration value="Audit"/>
          <xsd:enumeration value="Board"/>
          <xsd:enumeration value="Event Materials"/>
          <xsd:enumeration value="Forms"/>
          <xsd:enumeration value="Guidelines"/>
          <xsd:enumeration value="Other"/>
          <xsd:enumeration value="Policies"/>
          <xsd:enumeration value="Reports"/>
          <xsd:enumeration value="Templates"/>
        </xsd:restriction>
      </xsd:simpleType>
    </xsd:element>
    <xsd:element name="DocumentSummary" ma:index="2" ma:displayName="Document Summary" ma:internalName="DocumentSummary">
      <xsd:simpleType>
        <xsd:restriction base="dms:Note">
          <xsd:maxLength value="255"/>
        </xsd:restriction>
      </xsd:simpleType>
    </xsd:element>
    <xsd:element name="DocumentPublishDate" ma:index="3" ma:displayName="Document Publish Date" ma:default="[today]" ma:format="DateOnly" ma:internalName="DocumentPublishDate">
      <xsd:simpleType>
        <xsd:restriction base="dms:DateTime"/>
      </xsd:simpleType>
    </xsd:element>
    <xsd:element name="DIRDepartment" ma:index="4" nillable="true" ma:displayName="DIR Department" ma:default="General" ma:format="Dropdown" ma:internalName="DIRDepartment">
      <xsd:simpleType>
        <xsd:restriction base="dms:Choice">
          <xsd:enumeration value="Contracts"/>
          <xsd:enumeration value="Data Center"/>
          <xsd:enumeration value="General"/>
          <xsd:enumeration value="Information Security"/>
          <xsd:enumeration value="Policy &amp; Planning"/>
          <xsd:enumeration value="Telecom"/>
          <xsd:enumeration value="Texas.Gov"/>
        </xsd:restriction>
      </xsd:simpleType>
    </xsd:element>
    <xsd:element name="RedirectURL" ma:index="5" nillable="true" ma:displayName="Redirect URL" ma:hidden="true" ma:internalName="RedirectURL" ma:readOnly="false">
      <xsd:simpleType>
        <xsd:restriction base="dms:Text">
          <xsd:maxLength value="255"/>
        </xsd:restriction>
      </xsd:simpleType>
    </xsd:element>
    <xsd:element name="SearchSummary" ma:index="6" nillable="true" ma:displayName="Search Summary" ma:hidden="true" ma:internalName="SearchSummary" ma:readOnly="false">
      <xsd:simpleType>
        <xsd:restriction base="dms:Note"/>
      </xsd:simpleType>
    </xsd:element>
    <xsd:element name="DocumentSize" ma:index="15" nillable="true" ma:displayName="Document Size" ma:hidden="true" ma:internalName="DocumentSize" ma:readOnly="false">
      <xsd:simpleType>
        <xsd:restriction base="dms:Text">
          <xsd:maxLength value="255"/>
        </xsd:restriction>
      </xsd:simpleType>
    </xsd:element>
    <xsd:element name="DocumentExtension" ma:index="16" nillable="true" ma:displayName="Document Extension" ma:hidden="true" ma:internalName="DocumentExtension" ma:readOnly="false">
      <xsd:simpleType>
        <xsd:restriction base="dms:Text">
          <xsd:maxLength value="255"/>
        </xsd:restriction>
      </xsd:simpleType>
    </xsd:element>
    <xsd:element name="SearchKeywords" ma:index="17" nillable="true" ma:displayName="Search Keywords" ma:internalName="SearchKeywords">
      <xsd:simpleType>
        <xsd:restriction base="dms:Text">
          <xsd:maxLength value="255"/>
        </xsd:restriction>
      </xsd:simpleType>
    </xsd:element>
    <xsd:element name="TSLACSubject" ma:index="18" nillable="true" ma:displayName="TSLAC Subject" ma:internalName="TSLACSubject" ma:requiredMultiChoice="true">
      <xsd:complexType>
        <xsd:complexContent>
          <xsd:extension base="dms:MultiChoice">
            <xsd:sequence>
              <xsd:element name="Value" maxOccurs="unbounded" minOccurs="0" nillable="true">
                <xsd:simpleType>
                  <xsd:restriction base="dms:Choice">
                    <xsd:enumeration value="Auditing Budget"/>
                    <xsd:enumeration value="Executive Departments"/>
                    <xsd:enumeration value="Government Information"/>
                    <xsd:enumeration value="Government Purchasing"/>
                    <xsd:enumeration value="State Governments"/>
                  </xsd:restriction>
                </xsd:simpleType>
              </xsd:element>
            </xsd:sequence>
          </xsd:extension>
        </xsd:complexContent>
      </xsd:complexType>
    </xsd:element>
    <xsd:element name="TSLACType" ma:index="19" ma:displayName="TSLAC Type" ma:format="Dropdown" ma:internalName="TSLACType">
      <xsd:simpleType>
        <xsd:restriction base="dms:Choice">
          <xsd:enumeration value="Agency Rules, Policies and Procedures"/>
          <xsd:enumeration value="Agency Search engines"/>
          <xsd:enumeration value="Agency staff contacts"/>
          <xsd:enumeration value="Databases"/>
          <xsd:enumeration value="Employment information"/>
          <xsd:enumeration value="Executive Orders"/>
          <xsd:enumeration value="External Fiscal Reports"/>
          <xsd:enumeration value="Forms and Form instructions"/>
          <xsd:enumeration value="Grants or Funding Opportunities"/>
          <xsd:enumeration value="Homepages"/>
          <xsd:enumeration value="Legal Opinions and Advice"/>
          <xsd:enumeration value="Legislation, Proposed Legislation, and Statutes"/>
          <xsd:enumeration value="Legislative Appropriations Requests"/>
          <xsd:enumeration value="Licenses and Licensing Information"/>
          <xsd:enumeration value="Mail and Telecommunication Listings"/>
          <xsd:enumeration value="Manuals and Instructions"/>
          <xsd:enumeration value="Maps"/>
          <xsd:enumeration value="Meeting Agendas"/>
          <xsd:enumeration value="Meeting Minutes"/>
          <xsd:enumeration value="Miscellaneous reports"/>
          <xsd:enumeration value="News or Press Releases"/>
          <xsd:enumeration value="Non-fiscal reports and studies"/>
          <xsd:enumeration value="Organization Charts"/>
          <xsd:enumeration value="Other publications"/>
          <xsd:enumeration value="Periodicals - Newsletters and Magazines"/>
          <xsd:enumeration value="Personnel Policies and Procedures"/>
          <xsd:enumeration value="Plans and Planning Information"/>
          <xsd:enumeration value="Programs and Services"/>
          <xsd:enumeration value="Reference materials"/>
          <xsd:enumeration value="Reports - Biennial or Annual"/>
          <xsd:enumeration value="Reports - Required Legislative"/>
          <xsd:enumeration value="Reports on Performance Measures"/>
          <xsd:enumeration value="Speeches and Papers"/>
          <xsd:enumeration value="Statistics"/>
          <xsd:enumeration value="Strategic Plans"/>
          <xsd:enumeration value="Training Materials"/>
          <xsd:enumeration value="Web documents - Undefined"/>
        </xsd:restriction>
      </xsd:simpleType>
    </xsd:element>
    <xsd:element name="TaxKeywordTaxHTField" ma:index="22" nillable="true" ma:taxonomy="true" ma:internalName="TaxKeywordTaxHTField" ma:taxonomyFieldName="TaxKeyword" ma:displayName="Enterprise Keywords" ma:fieldId="{23f27201-bee3-471e-b2e7-b64fd8b7ca38}" ma:taxonomyMulti="true" ma:sspId="00000000-0000-0000-0000-000000000000" ma:termSetId="00000000-0000-0000-0000-000000000000" ma:anchorId="00000000-0000-0000-0000-000000000000" ma:open="true" ma:isKeyword="true">
      <xsd:complexType>
        <xsd:sequence>
          <xsd:element ref="pc:Terms" minOccurs="0" maxOccurs="1"/>
        </xsd:sequence>
      </xsd:complexType>
    </xsd:element>
    <xsd:element name="TaxCatchAll" ma:index="23" nillable="true" ma:displayName="Taxonomy Catch All Column" ma:hidden="true" ma:list="{17e8d30a-da91-4395-8dbc-c1e53e82d6c7}" ma:internalName="TaxCatchAll" ma:showField="CatchAllData" ma:web="1624d5a5-934e-431c-bdeb-2205adc1592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8" ma:displayName="Content Type"/>
        <xsd:element ref="dc:title" minOccurs="0" maxOccurs="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DocumentSummary xmlns="1624d5a5-934e-431c-bdeb-2205adc15921">DIR Technology Forum 2018</DocumentSummary>
    <TaxCatchAll xmlns="1624d5a5-934e-431c-bdeb-2205adc15921"/>
    <DocumentPublishDate xmlns="1624d5a5-934e-431c-bdeb-2205adc15921">2018-10-10T05:00:00+00:00</DocumentPublishDate>
    <DIRDepartment xmlns="1624d5a5-934e-431c-bdeb-2205adc15921">General</DIRDepartment>
    <SearchSummary xmlns="1624d5a5-934e-431c-bdeb-2205adc15921">DIR Technology Forum 2018</SearchSummary>
    <DocumentExtension xmlns="1624d5a5-934e-431c-bdeb-2205adc15921">pptx</DocumentExtension>
    <DocumentCategory xmlns="1624d5a5-934e-431c-bdeb-2205adc15921">Event Materials</DocumentCategory>
    <RedirectURL xmlns="1624d5a5-934e-431c-bdeb-2205adc15921">/portal/internal/resources/DocumentLibrary/11-IoT Edge and Cloud-Clearblade.pptx</RedirectURL>
    <TSLACSubject xmlns="1624d5a5-934e-431c-bdeb-2205adc15921">
      <Value>Executive Departments</Value>
      <Value>Government Information</Value>
      <Value>State Governments</Value>
    </TSLACSubject>
    <DocumentSize xmlns="1624d5a5-934e-431c-bdeb-2205adc15921">18728.747246814</DocumentSize>
    <TSLACType xmlns="1624d5a5-934e-431c-bdeb-2205adc15921">Training Materials</TSLACType>
    <SearchKeywords xmlns="1624d5a5-934e-431c-bdeb-2205adc15921" xsi:nil="true"/>
    <TaxKeywordTaxHTField xmlns="1624d5a5-934e-431c-bdeb-2205adc15921">
      <Terms xmlns="http://schemas.microsoft.com/office/infopath/2007/PartnerControls"/>
    </TaxKeywordTaxHTField>
  </documentManagement>
</p:properties>
</file>

<file path=customXml/itemProps1.xml><?xml version="1.0" encoding="utf-8"?>
<ds:datastoreItem xmlns:ds="http://schemas.openxmlformats.org/officeDocument/2006/customXml" ds:itemID="{ABEA04CD-BA22-4C1F-B133-4D8AB58CA795}"/>
</file>

<file path=customXml/itemProps2.xml><?xml version="1.0" encoding="utf-8"?>
<ds:datastoreItem xmlns:ds="http://schemas.openxmlformats.org/officeDocument/2006/customXml" ds:itemID="{C742D248-98A7-497A-80AB-3196847FDCBB}"/>
</file>

<file path=customXml/itemProps3.xml><?xml version="1.0" encoding="utf-8"?>
<ds:datastoreItem xmlns:ds="http://schemas.openxmlformats.org/officeDocument/2006/customXml" ds:itemID="{9443DCEC-0007-4234-AB76-6B921EE8040B}"/>
</file>

<file path=docProps/app.xml><?xml version="1.0" encoding="utf-8"?>
<Properties xmlns="http://schemas.openxmlformats.org/officeDocument/2006/extended-properties" xmlns:vt="http://schemas.openxmlformats.org/officeDocument/2006/docPropsVTypes">
  <TotalTime>13535</TotalTime>
  <Words>315</Words>
  <Application>Microsoft Office PowerPoint</Application>
  <PresentationFormat>Custom</PresentationFormat>
  <Paragraphs>146</Paragraphs>
  <Slides>18</Slides>
  <Notes>3</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18</vt:i4>
      </vt:variant>
    </vt:vector>
  </HeadingPairs>
  <TitlesOfParts>
    <vt:vector size="29" baseType="lpstr">
      <vt:lpstr>Arial</vt:lpstr>
      <vt:lpstr>georgia</vt:lpstr>
      <vt:lpstr>Helvetica</vt:lpstr>
      <vt:lpstr>Helvetica Neue</vt:lpstr>
      <vt:lpstr>Helvetica Neue Medium</vt:lpstr>
      <vt:lpstr>Oswald Regular</vt:lpstr>
      <vt:lpstr>Oswald-DemiBold</vt:lpstr>
      <vt:lpstr>Oswald-SemiBold</vt:lpstr>
      <vt:lpstr>Proxima Nova</vt:lpstr>
      <vt:lpstr>Raleway Regular</vt:lpstr>
      <vt:lpstr>White</vt:lpstr>
      <vt:lpstr>PowerPoint Presentation</vt:lpstr>
      <vt:lpstr>IOT For demo</vt:lpstr>
      <vt:lpstr>IOT for Government</vt:lpstr>
      <vt:lpstr>UseCase: Transportation </vt:lpstr>
      <vt:lpstr>UseCase: Smart Buildings / Facilities</vt:lpstr>
      <vt:lpstr>UseCase: Construction Safety</vt:lpstr>
      <vt:lpstr>Putting it Together</vt:lpstr>
      <vt:lpstr>Putting it INTO PRODUCTION</vt:lpstr>
      <vt:lpstr>IoT Challenges</vt:lpstr>
      <vt:lpstr>Challenge - Connectivity</vt:lpstr>
      <vt:lpstr>Challenge - Durability</vt:lpstr>
      <vt:lpstr>Challenge - Security</vt:lpstr>
      <vt:lpstr>Challenge - performance</vt:lpstr>
      <vt:lpstr>Challenge - SCALABILITY</vt:lpstr>
      <vt:lpstr>Challenge - COSTS</vt:lpstr>
      <vt:lpstr>Challenge - Deployment</vt:lpstr>
      <vt:lpstr>ClearBlade</vt:lpstr>
      <vt:lpstr>QUESTIONS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11-IoT Edge and Cloud-Clearblade</dc:title>
  <cp:keywords/>
  <cp:lastModifiedBy>commons</cp:lastModifiedBy>
  <cp:revision>34</cp:revision>
  <dcterms:modified xsi:type="dcterms:W3CDTF">2018-10-09T19:36:19Z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0x010100BC37E061906B8D41B78466604C53C4AE</vt:lpwstr>
  </property>
  <property fmtid="{D5CDD505-2E9C-101B-9397-08002B2CF9AE}" pid="3" name="TaxKeyword">
    <vt:lpwstr/>
  </property>
  <property fmtid="{D5CDD505-2E9C-101B-9397-08002B2CF9AE}" pid="4" name="WorkflowChangePath">
    <vt:lpwstr>4e7f0d7b-af58-4d14-a711-25a4e8942f2a,5;4e7f0d7b-af58-4d14-a711-25a4e8942f2a,5;4e7f0d7b-af58-4d14-a711-25a4e8942f2a,5;4e7f0d7b-af58-4d14-a711-25a4e8942f2a,5;4e7f0d7b-af58-4d14-a711-25a4e8942f2a,5;4e7f0d7b-af58-4d14-a711-25a4e8942f2a,5;4e7f0d7b-af58-4d14-a711-25a4e8942f2a,5;</vt:lpwstr>
  </property>
</Properties>
</file>